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87" r:id="rId3"/>
    <p:sldId id="304" r:id="rId4"/>
    <p:sldId id="305" r:id="rId5"/>
    <p:sldId id="306" r:id="rId6"/>
    <p:sldId id="32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32" r:id="rId17"/>
    <p:sldId id="336" r:id="rId18"/>
    <p:sldId id="316" r:id="rId19"/>
    <p:sldId id="317" r:id="rId20"/>
    <p:sldId id="333" r:id="rId21"/>
    <p:sldId id="318" r:id="rId22"/>
    <p:sldId id="325" r:id="rId23"/>
    <p:sldId id="326" r:id="rId24"/>
    <p:sldId id="327" r:id="rId25"/>
    <p:sldId id="328" r:id="rId26"/>
    <p:sldId id="334" r:id="rId27"/>
    <p:sldId id="329" r:id="rId28"/>
    <p:sldId id="337" r:id="rId29"/>
    <p:sldId id="338" r:id="rId30"/>
    <p:sldId id="330" r:id="rId31"/>
    <p:sldId id="331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A38B9-3C1C-4FF3-89CF-260AC3ADEE20}" v="34" dt="2023-11-06T21:16:00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68AA38B9-3C1C-4FF3-89CF-260AC3ADEE20}"/>
    <pc:docChg chg="undo custSel addSld delSld modSld sldOrd">
      <pc:chgData name="Kafentzis Georgios" userId="0fad1e94-8729-4dd9-a94a-3efaf92f008a" providerId="ADAL" clId="{68AA38B9-3C1C-4FF3-89CF-260AC3ADEE20}" dt="2023-11-06T21:16:00.091" v="210" actId="114"/>
      <pc:docMkLst>
        <pc:docMk/>
      </pc:docMkLst>
      <pc:sldChg chg="modSp">
        <pc:chgData name="Kafentzis Georgios" userId="0fad1e94-8729-4dd9-a94a-3efaf92f008a" providerId="ADAL" clId="{68AA38B9-3C1C-4FF3-89CF-260AC3ADEE20}" dt="2023-11-06T20:43:49.248" v="17" actId="115"/>
        <pc:sldMkLst>
          <pc:docMk/>
          <pc:sldMk cId="1679168483" sldId="307"/>
        </pc:sldMkLst>
        <pc:spChg chg="mod">
          <ac:chgData name="Kafentzis Georgios" userId="0fad1e94-8729-4dd9-a94a-3efaf92f008a" providerId="ADAL" clId="{68AA38B9-3C1C-4FF3-89CF-260AC3ADEE20}" dt="2023-11-06T20:43:49.248" v="17" actId="115"/>
          <ac:spMkLst>
            <pc:docMk/>
            <pc:sldMk cId="1679168483" sldId="307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68AA38B9-3C1C-4FF3-89CF-260AC3ADEE20}" dt="2023-11-06T20:44:11.695" v="22" actId="20577"/>
        <pc:sldMkLst>
          <pc:docMk/>
          <pc:sldMk cId="413823369" sldId="308"/>
        </pc:sldMkLst>
        <pc:spChg chg="mod">
          <ac:chgData name="Kafentzis Georgios" userId="0fad1e94-8729-4dd9-a94a-3efaf92f008a" providerId="ADAL" clId="{68AA38B9-3C1C-4FF3-89CF-260AC3ADEE20}" dt="2023-11-06T20:44:11.695" v="22" actId="20577"/>
          <ac:spMkLst>
            <pc:docMk/>
            <pc:sldMk cId="413823369" sldId="308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68AA38B9-3C1C-4FF3-89CF-260AC3ADEE20}" dt="2023-11-06T21:16:00.091" v="210" actId="114"/>
        <pc:sldMkLst>
          <pc:docMk/>
          <pc:sldMk cId="3172911745" sldId="314"/>
        </pc:sldMkLst>
        <pc:spChg chg="mod">
          <ac:chgData name="Kafentzis Georgios" userId="0fad1e94-8729-4dd9-a94a-3efaf92f008a" providerId="ADAL" clId="{68AA38B9-3C1C-4FF3-89CF-260AC3ADEE20}" dt="2023-11-06T21:16:00.091" v="210" actId="114"/>
          <ac:spMkLst>
            <pc:docMk/>
            <pc:sldMk cId="3172911745" sldId="314"/>
            <ac:spMk id="3" creationId="{00000000-0000-0000-0000-000000000000}"/>
          </ac:spMkLst>
        </pc:spChg>
      </pc:sldChg>
      <pc:sldChg chg="addSp modSp add del mod ord">
        <pc:chgData name="Kafentzis Georgios" userId="0fad1e94-8729-4dd9-a94a-3efaf92f008a" providerId="ADAL" clId="{68AA38B9-3C1C-4FF3-89CF-260AC3ADEE20}" dt="2023-11-06T20:46:30.882" v="35" actId="47"/>
        <pc:sldMkLst>
          <pc:docMk/>
          <pc:sldMk cId="1064160108" sldId="332"/>
        </pc:sldMkLst>
        <pc:spChg chg="add mod">
          <ac:chgData name="Kafentzis Georgios" userId="0fad1e94-8729-4dd9-a94a-3efaf92f008a" providerId="ADAL" clId="{68AA38B9-3C1C-4FF3-89CF-260AC3ADEE20}" dt="2023-11-06T20:46:09.844" v="34" actId="14100"/>
          <ac:spMkLst>
            <pc:docMk/>
            <pc:sldMk cId="1064160108" sldId="332"/>
            <ac:spMk id="7" creationId="{874DB698-2AF6-94F1-4FD3-269AB8ECFA45}"/>
          </ac:spMkLst>
        </pc:spChg>
      </pc:sldChg>
      <pc:sldChg chg="addSp delSp modSp add mod delAnim modAnim">
        <pc:chgData name="Kafentzis Georgios" userId="0fad1e94-8729-4dd9-a94a-3efaf92f008a" providerId="ADAL" clId="{68AA38B9-3C1C-4FF3-89CF-260AC3ADEE20}" dt="2023-11-06T20:59:12.981" v="208" actId="1037"/>
        <pc:sldMkLst>
          <pc:docMk/>
          <pc:sldMk cId="3393979780" sldId="332"/>
        </pc:sldMkLst>
        <pc:spChg chg="del mod">
          <ac:chgData name="Kafentzis Georgios" userId="0fad1e94-8729-4dd9-a94a-3efaf92f008a" providerId="ADAL" clId="{68AA38B9-3C1C-4FF3-89CF-260AC3ADEE20}" dt="2023-11-06T20:49:30.606" v="43" actId="21"/>
          <ac:spMkLst>
            <pc:docMk/>
            <pc:sldMk cId="3393979780" sldId="332"/>
            <ac:spMk id="5" creationId="{00000000-0000-0000-0000-000000000000}"/>
          </ac:spMkLst>
        </pc:spChg>
        <pc:spChg chg="del">
          <ac:chgData name="Kafentzis Georgios" userId="0fad1e94-8729-4dd9-a94a-3efaf92f008a" providerId="ADAL" clId="{68AA38B9-3C1C-4FF3-89CF-260AC3ADEE20}" dt="2023-11-06T20:49:38.738" v="47" actId="21"/>
          <ac:spMkLst>
            <pc:docMk/>
            <pc:sldMk cId="3393979780" sldId="332"/>
            <ac:spMk id="6" creationId="{00000000-0000-0000-0000-000000000000}"/>
          </ac:spMkLst>
        </pc:spChg>
        <pc:spChg chg="del mod">
          <ac:chgData name="Kafentzis Georgios" userId="0fad1e94-8729-4dd9-a94a-3efaf92f008a" providerId="ADAL" clId="{68AA38B9-3C1C-4FF3-89CF-260AC3ADEE20}" dt="2023-11-06T20:49:24.043" v="40" actId="21"/>
          <ac:spMkLst>
            <pc:docMk/>
            <pc:sldMk cId="3393979780" sldId="332"/>
            <ac:spMk id="8" creationId="{00000000-0000-0000-0000-000000000000}"/>
          </ac:spMkLst>
        </pc:spChg>
        <pc:spChg chg="del">
          <ac:chgData name="Kafentzis Georgios" userId="0fad1e94-8729-4dd9-a94a-3efaf92f008a" providerId="ADAL" clId="{68AA38B9-3C1C-4FF3-89CF-260AC3ADEE20}" dt="2023-11-06T20:49:45.115" v="50" actId="21"/>
          <ac:spMkLst>
            <pc:docMk/>
            <pc:sldMk cId="3393979780" sldId="332"/>
            <ac:spMk id="9" creationId="{00000000-0000-0000-0000-000000000000}"/>
          </ac:spMkLst>
        </pc:spChg>
        <pc:spChg chg="del">
          <ac:chgData name="Kafentzis Georgios" userId="0fad1e94-8729-4dd9-a94a-3efaf92f008a" providerId="ADAL" clId="{68AA38B9-3C1C-4FF3-89CF-260AC3ADEE20}" dt="2023-11-06T20:49:46.661" v="51" actId="21"/>
          <ac:spMkLst>
            <pc:docMk/>
            <pc:sldMk cId="3393979780" sldId="332"/>
            <ac:spMk id="10" creationId="{00000000-0000-0000-0000-000000000000}"/>
          </ac:spMkLst>
        </pc:spChg>
        <pc:spChg chg="mod">
          <ac:chgData name="Kafentzis Georgios" userId="0fad1e94-8729-4dd9-a94a-3efaf92f008a" providerId="ADAL" clId="{68AA38B9-3C1C-4FF3-89CF-260AC3ADEE20}" dt="2023-11-06T20:58:45.258" v="188" actId="1038"/>
          <ac:spMkLst>
            <pc:docMk/>
            <pc:sldMk cId="3393979780" sldId="332"/>
            <ac:spMk id="11" creationId="{00000000-0000-0000-0000-000000000000}"/>
          </ac:spMkLst>
        </pc:spChg>
        <pc:spChg chg="mod">
          <ac:chgData name="Kafentzis Georgios" userId="0fad1e94-8729-4dd9-a94a-3efaf92f008a" providerId="ADAL" clId="{68AA38B9-3C1C-4FF3-89CF-260AC3ADEE20}" dt="2023-11-06T20:57:44.680" v="157" actId="1037"/>
          <ac:spMkLst>
            <pc:docMk/>
            <pc:sldMk cId="3393979780" sldId="332"/>
            <ac:spMk id="12" creationId="{00000000-0000-0000-0000-000000000000}"/>
          </ac:spMkLst>
        </pc:spChg>
        <pc:spChg chg="add mod">
          <ac:chgData name="Kafentzis Georgios" userId="0fad1e94-8729-4dd9-a94a-3efaf92f008a" providerId="ADAL" clId="{68AA38B9-3C1C-4FF3-89CF-260AC3ADEE20}" dt="2023-11-06T20:49:37.347" v="46" actId="1076"/>
          <ac:spMkLst>
            <pc:docMk/>
            <pc:sldMk cId="3393979780" sldId="332"/>
            <ac:spMk id="22" creationId="{9D7A4683-E497-7849-741F-C056646E370F}"/>
          </ac:spMkLst>
        </pc:spChg>
        <pc:spChg chg="add mod">
          <ac:chgData name="Kafentzis Georgios" userId="0fad1e94-8729-4dd9-a94a-3efaf92f008a" providerId="ADAL" clId="{68AA38B9-3C1C-4FF3-89CF-260AC3ADEE20}" dt="2023-11-06T20:57:25.370" v="151" actId="1038"/>
          <ac:spMkLst>
            <pc:docMk/>
            <pc:sldMk cId="3393979780" sldId="332"/>
            <ac:spMk id="24" creationId="{E3568B7B-B314-5FB6-3154-6235B04D7885}"/>
          </ac:spMkLst>
        </pc:spChg>
        <pc:spChg chg="add mod">
          <ac:chgData name="Kafentzis Georgios" userId="0fad1e94-8729-4dd9-a94a-3efaf92f008a" providerId="ADAL" clId="{68AA38B9-3C1C-4FF3-89CF-260AC3ADEE20}" dt="2023-11-06T20:59:12.981" v="208" actId="1037"/>
          <ac:spMkLst>
            <pc:docMk/>
            <pc:sldMk cId="3393979780" sldId="332"/>
            <ac:spMk id="25" creationId="{7E151193-A1BE-2F0E-0EEC-38970F93C3ED}"/>
          </ac:spMkLst>
        </pc:spChg>
        <pc:spChg chg="add mod">
          <ac:chgData name="Kafentzis Georgios" userId="0fad1e94-8729-4dd9-a94a-3efaf92f008a" providerId="ADAL" clId="{68AA38B9-3C1C-4FF3-89CF-260AC3ADEE20}" dt="2023-11-06T20:49:56.448" v="54" actId="1076"/>
          <ac:spMkLst>
            <pc:docMk/>
            <pc:sldMk cId="3393979780" sldId="332"/>
            <ac:spMk id="26" creationId="{0136C842-58A4-2948-1084-12C1462380DF}"/>
          </ac:spMkLst>
        </pc:spChg>
        <pc:spChg chg="add del mod">
          <ac:chgData name="Kafentzis Georgios" userId="0fad1e94-8729-4dd9-a94a-3efaf92f008a" providerId="ADAL" clId="{68AA38B9-3C1C-4FF3-89CF-260AC3ADEE20}" dt="2023-11-06T20:51:06.468" v="75"/>
          <ac:spMkLst>
            <pc:docMk/>
            <pc:sldMk cId="3393979780" sldId="332"/>
            <ac:spMk id="36" creationId="{95D4D01A-69AD-B2C9-149B-C3303E641AB6}"/>
          </ac:spMkLst>
        </pc:spChg>
        <pc:spChg chg="add mod">
          <ac:chgData name="Kafentzis Georgios" userId="0fad1e94-8729-4dd9-a94a-3efaf92f008a" providerId="ADAL" clId="{68AA38B9-3C1C-4FF3-89CF-260AC3ADEE20}" dt="2023-11-06T20:51:14.567" v="77" actId="1076"/>
          <ac:spMkLst>
            <pc:docMk/>
            <pc:sldMk cId="3393979780" sldId="332"/>
            <ac:spMk id="37" creationId="{38BB36CF-A160-B84C-9AA6-F02BABAEB197}"/>
          </ac:spMkLst>
        </pc:spChg>
        <pc:spChg chg="mod">
          <ac:chgData name="Kafentzis Georgios" userId="0fad1e94-8729-4dd9-a94a-3efaf92f008a" providerId="ADAL" clId="{68AA38B9-3C1C-4FF3-89CF-260AC3ADEE20}" dt="2023-11-06T20:52:24.402" v="85" actId="1076"/>
          <ac:spMkLst>
            <pc:docMk/>
            <pc:sldMk cId="3393979780" sldId="332"/>
            <ac:spMk id="54" creationId="{00000000-0000-0000-0000-000000000000}"/>
          </ac:spMkLst>
        </pc:spChg>
        <pc:spChg chg="add mod">
          <ac:chgData name="Kafentzis Georgios" userId="0fad1e94-8729-4dd9-a94a-3efaf92f008a" providerId="ADAL" clId="{68AA38B9-3C1C-4FF3-89CF-260AC3ADEE20}" dt="2023-11-06T20:58:09.973" v="160" actId="1076"/>
          <ac:spMkLst>
            <pc:docMk/>
            <pc:sldMk cId="3393979780" sldId="332"/>
            <ac:spMk id="67" creationId="{52D3354F-ECF2-47B4-D419-AB48706081AE}"/>
          </ac:spMkLst>
        </pc:spChg>
        <pc:spChg chg="add mod">
          <ac:chgData name="Kafentzis Georgios" userId="0fad1e94-8729-4dd9-a94a-3efaf92f008a" providerId="ADAL" clId="{68AA38B9-3C1C-4FF3-89CF-260AC3ADEE20}" dt="2023-11-06T20:58:21.465" v="164" actId="1076"/>
          <ac:spMkLst>
            <pc:docMk/>
            <pc:sldMk cId="3393979780" sldId="332"/>
            <ac:spMk id="69" creationId="{0809FCCA-2261-03DE-8A0B-7CEB86ED3830}"/>
          </ac:spMkLst>
        </pc:spChg>
        <pc:spChg chg="del mod">
          <ac:chgData name="Kafentzis Georgios" userId="0fad1e94-8729-4dd9-a94a-3efaf92f008a" providerId="ADAL" clId="{68AA38B9-3C1C-4FF3-89CF-260AC3ADEE20}" dt="2023-11-06T20:57:10.254" v="141" actId="21"/>
          <ac:spMkLst>
            <pc:docMk/>
            <pc:sldMk cId="3393979780" sldId="332"/>
            <ac:spMk id="76" creationId="{00000000-0000-0000-0000-000000000000}"/>
          </ac:spMkLst>
        </pc:spChg>
        <pc:spChg chg="del mod">
          <ac:chgData name="Kafentzis Georgios" userId="0fad1e94-8729-4dd9-a94a-3efaf92f008a" providerId="ADAL" clId="{68AA38B9-3C1C-4FF3-89CF-260AC3ADEE20}" dt="2023-11-06T20:57:15.047" v="144" actId="21"/>
          <ac:spMkLst>
            <pc:docMk/>
            <pc:sldMk cId="3393979780" sldId="332"/>
            <ac:spMk id="77" creationId="{00000000-0000-0000-0000-000000000000}"/>
          </ac:spMkLst>
        </pc:spChg>
        <pc:spChg chg="mod">
          <ac:chgData name="Kafentzis Georgios" userId="0fad1e94-8729-4dd9-a94a-3efaf92f008a" providerId="ADAL" clId="{68AA38B9-3C1C-4FF3-89CF-260AC3ADEE20}" dt="2023-11-06T20:52:40.671" v="90" actId="1076"/>
          <ac:spMkLst>
            <pc:docMk/>
            <pc:sldMk cId="3393979780" sldId="332"/>
            <ac:spMk id="79" creationId="{00000000-0000-0000-0000-000000000000}"/>
          </ac:spMkLst>
        </pc:spChg>
        <pc:cxnChg chg="mod">
          <ac:chgData name="Kafentzis Georgios" userId="0fad1e94-8729-4dd9-a94a-3efaf92f008a" providerId="ADAL" clId="{68AA38B9-3C1C-4FF3-89CF-260AC3ADEE20}" dt="2023-11-06T20:50:00.040" v="56" actId="14100"/>
          <ac:cxnSpMkLst>
            <pc:docMk/>
            <pc:sldMk cId="3393979780" sldId="332"/>
            <ac:cxnSpMk id="15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49:58.183" v="55" actId="14100"/>
          <ac:cxnSpMkLst>
            <pc:docMk/>
            <pc:sldMk cId="3393979780" sldId="332"/>
            <ac:cxnSpMk id="17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51:02.758" v="73" actId="1076"/>
          <ac:cxnSpMkLst>
            <pc:docMk/>
            <pc:sldMk cId="3393979780" sldId="332"/>
            <ac:cxnSpMk id="19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50:56.141" v="72" actId="1076"/>
          <ac:cxnSpMkLst>
            <pc:docMk/>
            <pc:sldMk cId="3393979780" sldId="332"/>
            <ac:cxnSpMk id="21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59:12.981" v="208" actId="1037"/>
          <ac:cxnSpMkLst>
            <pc:docMk/>
            <pc:sldMk cId="3393979780" sldId="332"/>
            <ac:cxnSpMk id="23" creationId="{00000000-0000-0000-0000-000000000000}"/>
          </ac:cxnSpMkLst>
        </pc:cxnChg>
        <pc:cxnChg chg="del mod">
          <ac:chgData name="Kafentzis Georgios" userId="0fad1e94-8729-4dd9-a94a-3efaf92f008a" providerId="ADAL" clId="{68AA38B9-3C1C-4FF3-89CF-260AC3ADEE20}" dt="2023-11-06T20:57:15.047" v="144" actId="21"/>
          <ac:cxnSpMkLst>
            <pc:docMk/>
            <pc:sldMk cId="3393979780" sldId="332"/>
            <ac:cxnSpMk id="29" creationId="{00000000-0000-0000-0000-000000000000}"/>
          </ac:cxnSpMkLst>
        </pc:cxnChg>
        <pc:cxnChg chg="del mod">
          <ac:chgData name="Kafentzis Georgios" userId="0fad1e94-8729-4dd9-a94a-3efaf92f008a" providerId="ADAL" clId="{68AA38B9-3C1C-4FF3-89CF-260AC3ADEE20}" dt="2023-11-06T20:57:10.254" v="141" actId="21"/>
          <ac:cxnSpMkLst>
            <pc:docMk/>
            <pc:sldMk cId="3393979780" sldId="332"/>
            <ac:cxnSpMk id="31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52:35.229" v="89" actId="14100"/>
          <ac:cxnSpMkLst>
            <pc:docMk/>
            <pc:sldMk cId="3393979780" sldId="332"/>
            <ac:cxnSpMk id="35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58:53.881" v="189" actId="14100"/>
          <ac:cxnSpMkLst>
            <pc:docMk/>
            <pc:sldMk cId="3393979780" sldId="332"/>
            <ac:cxnSpMk id="41" creationId="{00000000-0000-0000-0000-000000000000}"/>
          </ac:cxnSpMkLst>
        </pc:cxnChg>
        <pc:cxnChg chg="mod">
          <ac:chgData name="Kafentzis Georgios" userId="0fad1e94-8729-4dd9-a94a-3efaf92f008a" providerId="ADAL" clId="{68AA38B9-3C1C-4FF3-89CF-260AC3ADEE20}" dt="2023-11-06T20:52:24.402" v="85" actId="1076"/>
          <ac:cxnSpMkLst>
            <pc:docMk/>
            <pc:sldMk cId="3393979780" sldId="332"/>
            <ac:cxnSpMk id="57" creationId="{00000000-0000-0000-0000-000000000000}"/>
          </ac:cxnSpMkLst>
        </pc:cxnChg>
        <pc:cxnChg chg="add mod">
          <ac:chgData name="Kafentzis Georgios" userId="0fad1e94-8729-4dd9-a94a-3efaf92f008a" providerId="ADAL" clId="{68AA38B9-3C1C-4FF3-89CF-260AC3ADEE20}" dt="2023-11-06T20:59:12.981" v="208" actId="1037"/>
          <ac:cxnSpMkLst>
            <pc:docMk/>
            <pc:sldMk cId="3393979780" sldId="332"/>
            <ac:cxnSpMk id="66" creationId="{DC855C39-3643-5C93-8203-CD133EE15679}"/>
          </ac:cxnSpMkLst>
        </pc:cxnChg>
        <pc:cxnChg chg="add mod">
          <ac:chgData name="Kafentzis Georgios" userId="0fad1e94-8729-4dd9-a94a-3efaf92f008a" providerId="ADAL" clId="{68AA38B9-3C1C-4FF3-89CF-260AC3ADEE20}" dt="2023-11-06T20:58:16.802" v="162" actId="14100"/>
          <ac:cxnSpMkLst>
            <pc:docMk/>
            <pc:sldMk cId="3393979780" sldId="332"/>
            <ac:cxnSpMk id="68" creationId="{5B2960E6-19F6-1BA3-EAF8-29F52950031E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01:15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2435 12271 86 0,'16'-15'74'15,"7"-11"6"-15,5-3 81 16,-3 0 43-16,-7 6 40 15,-6 6-10-15,-5 14-49 16,-1 9-31-16,-12 16-59 16,-2 13-15-16,-14 15-29 15,-6 8-12-15,-2 13-24 16,-3 0-5-16,2-11-3 16,2-3 1-16,6-19 3 0,0-6 1 15,8-7-2-15,4-9-1 16,7-4-8-16,3-6 1 15,8-9 7-15,8-5 1 16,13-14 5-16,6-9-2 16,12-8-3-16,2-14-1 15,-5-13 4-15,-2-3 0 0,-11-18 4 16,-5 5 0-16,-9 12 1 16,-9 8 34-16,-9 26 32 15,-3 13-4-15,-3 20-11 16,4 8-39-16,1 20-42 15,2 7-4-15,11 17 2 16,10 5 2-16,20 15 5 16,7-1 3-16,6-3 4 15,-2-2 3-15,-10-18 2 16,-5-4 1-16,-11-7 1 16,-5-2 0-16,-11-2 5 15,-4-4-47-15,-5-6-115 16,-3-7-95-16</inkml:trace>
  <inkml:trace contextRef="#ctx0" brushRef="#br0" timeOffset="156.63">2512 12551 840 0,'17'3'310'16,"24"0"-252"-16,16-2-13 15,16-7-14-15,8 0-6 16,8-4-65-16</inkml:trace>
  <inkml:trace contextRef="#ctx0" brushRef="#br0" timeOffset="403.96">3112 11764 1118 0,'3'-5'446'0,"17"1"-293"16,11 12-65-16,29 32-56 15,16 19-10-15,8 30-8 16,-9 11 0-16,-32 28 5 16,-28 10 4-16,-40 11 5 15,-20-6 1-15,-19-14-3 16,5-14-1-16,2-31-1 15,8-9-1-15,18-38-123 0,-2-14-154 16</inkml:trace>
  <inkml:trace contextRef="#ctx0" brushRef="#br0" timeOffset="1451.91">4671 11981 393 0,'4'-2'259'0,"4"0"-11"16,-12 7-28-16,-12 1-2 16,-18 5-70-16,-10 3-50 15,-17-1-57-15,-7 2-14 16,-10-3-14-16,4-1-3 16,12-1-6-16,11-4-4 15,28-5-15-15,9-1-15 16,20-1-7-16,9 1-3 0,21 3-2 15,10 6 9-15,17 11 2 16,3 3 7 0,-9 12 19-16,-8 2 8 0,-31 5 14 15,-6 7 4-15,-18 5 1 16,-7 3 1-16,-13-2-3 16,-5-3-1-16,-11-12-6 15,-2-8-1-15,5-6-3 16,4-7-3-16,14-5-12 15,9-1-5-15,21-5-5 16,12 1 0-16,21-2 8 16,12-1 4-16,10-5 4 15,8-2 3-15,1-5 21 16,-7-1-71-16</inkml:trace>
  <inkml:trace contextRef="#ctx0" brushRef="#br0" timeOffset="1711.54">4885 12404 924 0,'-7'7'358'16,"-4"10"-227"-16,0 7-50 16,7 8-32-16,-1 1-9 0,13-3-22 15,7 0 1-15,9-6 27 16,6-3 15-16,1-9 32 15,2-7 6-15,1-7-15 16,1-5-7-16,-3-8-25 16,-7-1-6-16,-10-4-5 15,-6-3 0-15,-13-1-99 16,-4-2-105-16,-12-8-401 16</inkml:trace>
  <inkml:trace contextRef="#ctx0" brushRef="#br0" timeOffset="1803.95">4992 12235 554 0,'0'-2'292'16,"-3"-1"-74"-16,6 5-149 16,-3-2-35-16,0 0-201 15</inkml:trace>
  <inkml:trace contextRef="#ctx0" brushRef="#br0" timeOffset="2126.53">5515 12420 805 0,'-4'-5'392'16,"-5"-1"-148"-16,-7 0-52 0,-9 6-91 16,-1 2-35-16,-6 13-50 15,2 6-16-15,7 9-14 16,3 2-3-16,15 1 2 15,9 4 3-15,13-5 5 16,7-4 1-16,10-11 6 16,2-7 1-16,-4-10 17 15,-1-2 22-15,-13-6 38 16,-5-1 24-16,-13-3 13 16,-6-3-18-16,-9 2-36 15,-4-3-23-15,-3 2-83 16,1 1-83-16</inkml:trace>
  <inkml:trace contextRef="#ctx0" brushRef="#br0" timeOffset="2277.57">5528 12390 755 0,'21'0'344'16,"31"1"-152"-16,13 1-29 15,18 4-52-15,0-2-36 16,-9-4-46-16,-6-3-19 15,-16-6-162-15,-3 1-261 16</inkml:trace>
  <inkml:trace contextRef="#ctx0" brushRef="#br0" timeOffset="2471.65">5942 12385 948 0,'-4'20'411'0,"-10"19"-212"16,7 4-20-16,-2 3-65 16,2-2-33-16,7-1-55 15,0-2-11-15,4-8-3 16,6-6-32-16,0-12-99 16,0-5-9-16</inkml:trace>
  <inkml:trace contextRef="#ctx0" brushRef="#br0" timeOffset="2739.63">6260 12505 769 0,'3'12'421'0,"-2"4"-108"16,-7 8-86-16,-2 7-37 16,-7-2-70-16,4 1-34 15,6-7-50-15,5-8-13 16,13-12-15-16,4-5-4 15,12-13-3-15,5-3-1 16,-1-6 0-16,-1 0 0 16,-2 5 0-16,-7 0-2 0,-1 13-6 15,-5 2-4-15,-8 14-6 16,-2 9-2-16,-7 10 4 16,0 3 3-16,-2 3-69 15,3 0-67-15</inkml:trace>
  <inkml:trace contextRef="#ctx0" brushRef="#br0" timeOffset="2994.87">6620 12317 1111 0,'-2'7'451'15,"-3"8"-262"-15,7 29-127 16,8 12-25-16,6 15-8 0,2 4 1 16,0 1 2-16,-6 3-2 15,-5 11-5-15,-2-4-4 16,-1-14-4-16,4-14-1 16,-1-28-1-16,4-7-3 15,-3-15-124-15,-2-6-202 16</inkml:trace>
  <inkml:trace contextRef="#ctx0" brushRef="#br0" timeOffset="3135.83">6738 12737 889 0,'11'-7'335'15,"7"-3"-246"-15,14 2-68 16,7 3-2-16,4 5-206 15</inkml:trace>
  <inkml:trace contextRef="#ctx0" brushRef="#br0" timeOffset="3404.65">7356 12577 749 0,'0'-4'432'16,"4"4"-75"-16,-11 4-141 15,-9 1-50-15,-14 8-60 0,-9-3-32 16,-9-4-28-1,0 0 2-15,8-9-21 0,1-10-6 16,9-8-14-16,2-1-7 16,5-1-8-16,6 5-2 15,6 6-4-15,7-2-6 16,15 5-10-16,10 3-2 16,21 7 6-16,13 6 7 15,9 13 25-15,1 3 13 16,-10 7 25-16,-14 3 9 15,-19 1-6-15,-4-1-5 0,-9 0-219 16</inkml:trace>
  <inkml:trace contextRef="#ctx0" brushRef="#br0" timeOffset="3927.69">7912 12426 381 0,'11'1'313'15,"8"-1"30"-15,28-4-118 16,9-1-24-16,31 1-96 15,5 4-29-15,-13 1-39 16,-8 3-7-16,-34-1-87 16,-11-1-123-16</inkml:trace>
  <inkml:trace contextRef="#ctx0" brushRef="#br0" timeOffset="4108.84">8002 12599 775 0,'12'3'360'15,"19"3"-144"-15,13-3-13 16,25-3-25-16,6 0-45 16,-1-1-69-16,-6-1-10 0,-16-2-147 15</inkml:trace>
  <inkml:trace contextRef="#ctx0" brushRef="#br0" timeOffset="4896.92">9566 11877 438 0,'-6'-9'232'16,"-6"-10"-59"-16,-10 7-74 16,-5 1-15-16,-15 4-32 15,2 5-11-15,-5 3-14 16,2 6-5-16,10 5-12 16,5 0-3-16,14 4-11 15,5 0-4-15,21 5-1 16,-1 2 0-16,17 6 4 15,3-1 1-15,5-4 3 16,5 0 2-16,5-4 22 16,1-1 8-16,-8-1 11 15,-7-1 22-15,-19-7 33 16,-9 2 12-16,-11-1 13 0,0-1-20 16,-3-2-50-16,2 0-18 15,6-5-25-15,2 3-4 16,7 0-5-16,3-2 1 15,0 7 1-15,-3 1-1 16,-11 10-1-16,-12 7 0 16,-20 13-3-16,-11 5 1 15,-5 7 0-15,3 3 1 0,15-3-4 16,8-3-4-16,17-8-4 16,14 1 0-16,22-8 7 15,16-3 5-15,19-6 5 16,7-8 3-16,8-9 1 15,1-8-90-15</inkml:trace>
  <inkml:trace contextRef="#ctx0" brushRef="#br0" timeOffset="5524.7299">10093 12270 814 0,'-2'1'342'15,"1"14"-179"-15,2 16-70 16,6 29-52-16,1 13-1 16,4 9-13-16,-3 0-7 15,0-10-4-15,-1-5 1 16,0-8 7-16,4-8-25 15,-2-11-112-15,3-9-99 16</inkml:trace>
  <inkml:trace contextRef="#ctx0" brushRef="#br0" timeOffset="5695.83">10214 12615 576 0,'17'0'230'0,"22"3"-147"16,3-2-20-16,-3 4-28 15,-2-3-2-15,-6-3-264 16</inkml:trace>
  <inkml:trace contextRef="#ctx0" brushRef="#br0" timeOffset="6018.9798">10562 12513 644 0,'0'7'336'0,"3"4"-111"15,0 2-57-15,-1 6-9 16,1-4-58-16,-3-4-19 16,-3-3-32-16,1-6-4 15,-3-7-5-15,-1-2-5 16,5-13-41-16,0 1-27 15,5-13-64-15,6-9-10 16,4 4 17-16,4 2 16 0,8 13 50 16,3 6 7-16,5 12 1 15,-4 3 0-15,-3 11 5 16,-2 10 7-16,-10 9 37 16,-2 4 13-16,-11 4 7 15,1 0-2-15,0-2-30 16,1-1-5-16,13-6-37 15,3-6-60-15</inkml:trace>
  <inkml:trace contextRef="#ctx0" brushRef="#br0" timeOffset="6353.55">11377 12363 600 0,'-1'5'356'15,"-5"1"-33"-15,-8 14-134 0,-6 6-36 16,-9 7-61-16,-4 1-31 16,1-2-35-16,0-4-6 15,-2-13 2-15,1-3 1 16,-1-13 2-16,1-8-2 16,8-5-10-16,0-5-3 15,8-6-10-15,4-1-1 16,13-6-6-16,5 0-7 0,15 4-6 15,5 5-2-15,10 13-4 16,5 10 1-16,-2 14 5 16,-3 11 5-16,-7 12 12 15,-5 3 6-15,-3 3 8 16,-2-6-1-16,-1-4 3 16,0-7 4-16,-4-11-131 15</inkml:trace>
  <inkml:trace contextRef="#ctx0" brushRef="#br0" timeOffset="6499.96">11184 12169 849 0,'-2'-5'411'0,"-5"-4"-145"15,8 3-158-15,10 2-65 16,2 1-114-16</inkml:trace>
  <inkml:trace contextRef="#ctx0" brushRef="#br0" timeOffset="6812.85">11327 12072 1080 0,'-2'-22'458'16,"9"-23"-254"-16,10 2-42 15,19 5-58-15,12 12-23 16,5 18-30-16,3 9-23 0,-2 28-20 15,-3 15-2-15,-9 12-1 16,-5 5 0-16,-15 9-2 16,-5-1 1-16,-11 17 0 15,0-3-1-15,4-7 3 16,-3-9-1-16,8-25 1 16,-1-5 1-16,0-17 2 15,-1-3 2-15,-7-11 10 16,-1-5 7-16,-10-8 4 15,-6-3-5-15,-11 2-15 16,-5-3-16-16,-1 9-77 16,-2 2-38-16,7 1-89 15,1 5-104-15</inkml:trace>
  <inkml:trace contextRef="#ctx0" brushRef="#br0" timeOffset="7133.34">12176 12375 659 0,'7'-1'310'15,"1"2"-108"-15,1 5-49 16,-3 11-21-16,-7 5-14 16,-11 3-28-16,-11 3-20 0,-20-5-34 15,-5 1-5-15,-4-10-3 16,2-5 6-16,15-6-36 15,6-3-10-15,9-7-12 16,5-6-10-16,8-7 27 16,7-2 1-16,11 2-9 15,7 2-4-15,12 9 18 16,5 3 11-16,7 17 22 16,6 8 9-16,-4 12-4 15,-6 3-4-15,-10-2-7 16,-3-2 26-16,-10-8-408 15</inkml:trace>
  <inkml:trace contextRef="#ctx0" brushRef="#br0" timeOffset="7564.11">12760 12575 982 0,'6'5'369'15,"0"5"-228"-15,-8 18-93 16,-10 6 5-16,-13 6 8 16,-4-2-16-16,0-7-158 15,6-4-152-15</inkml:trace>
  <inkml:trace contextRef="#ctx0" brushRef="#br0" timeOffset="7965.01">13140 12044 980 0,'-3'7'393'0,"-6"11"-241"16,4 12-80-16,9 26-43 15,1 4 15-15,9 19 7 16,3 1-2-16,-4-9-17 15,0-6-7-15,-2-26-6 16,-6-15 2-16,-1-11 7 16,2-9 12-16,-6-10 10 15,0-5 0-15,-2-15-10 16,-3-15-14-16,-1-16-16 16,-1-15-3-16,-5-11-4 15,2 1-3-15,1 6-3 16,3 14-4-16,6 15-2 15,2 5 0-15,5 11-4 16,4 1-4-16,12 8-8 16,7 1-2-16,22 3 5 0,11 4 3 15,22 6 11-15,4 7 5 16,-5 6-156-16,0 6-188 16</inkml:trace>
  <inkml:trace contextRef="#ctx0" brushRef="#br0" timeOffset="8354.89">13498 12396 845 0,'6'5'324'0,"4"8"-196"16,5 9-27-16,-2 8 10 16,1 2-13-16,-7-5-20 15,-5-4-8-15,-2-6-13 16,-1-7-4-16,2-4-13 16,0-6-3-16,6-9-5 15,6-6-2-15,5-11-17 16,3-1-8-16,3-1-6 15,-1 4-3-15,-2 8-6 16,1 6-3-16,-4 12 0 0,1 9 3 16,-4 14 10-16,-5 5 6 15,-3 4 8-15,-1-1-1 16,-2-4-2-16,4-1-1 16,3-9-10-16,0-4-74 15</inkml:trace>
  <inkml:trace contextRef="#ctx0" brushRef="#br0" timeOffset="8899.53">14182 11846 900 0,'2'-9'386'0,"6"-10"-185"16,8 2-54-16,19 3-39 15,11 6-21-15,12 8-42 16,2 8-20-16,-13 15-16 15,-11 7 1-15,-24 11 3 0,-11 3 2 16,-14-1 1-16,-7 0-1 16,5-8-2-16,2-5-2 15,13-9-3-15,6-7 0 16,7-3 0-16,6-5-1 16,1-1-1-16,-3-2 1 15,-4 0-3-15,-7-1-1 16,-6 8-3-16,-6 2-1 15,-4 12-2-15,-2 6-2 0,1 15 0 16,2 9 0-16,11 14 1 16,7 6 1-16,10-5 2 15,6-3 1-15,-1-13 1 16,-5-8 2-16,-14-7 2 16,-13-6 26-16,-16-9 37 15,-6-3 16-15,0-6 11 16,6-6-23-16,10-6-33 15,6-2-54-15,12-5-137 16</inkml:trace>
  <inkml:trace contextRef="#ctx0" brushRef="#br0" timeOffset="9596.91">2273 14204 776 0,'0'17'300'0,"-3"10"-175"0,4 30-94 15,4 14 12-15,3 13 14 16,1 6-1-16,-2-3-21 16,-1-6-10-16,-2-9-10 15,2-2-2-15,3-16 5 16,1-11 4-16,0-16-32 16,-2-13-75-16</inkml:trace>
  <inkml:trace contextRef="#ctx0" brushRef="#br0" timeOffset="9941.67">2193 14306 704 0,'24'-30'343'16,"15"-20"-136"-16,18 11-79 16,10 12-15-16,-4 15-41 0,-4 7-20 15,-16 12-11-15,-20 5-10 16,-14 11-9-16,-9 2-1 15,-13 6 0-15,-3-2 1 16,-6-5-1-16,0-5-3 16,14-9-11-16,8-1-6 15,16-5-8-15,13 3-5 16,13 2 1-16,10 10 2 16,17 17 2-16,7 7 3 0,-8 10 4 15,-14 0 2-15,-38-3 6 16,-20 0 3-16,-40 0 6 15,-9-3 4-15,-9-8 2 16,2-6-1-16,18-17 5 16,2-8-34-16,16-14-155 15,7-6-312-15</inkml:trace>
  <inkml:trace contextRef="#ctx0" brushRef="#br0" timeOffset="10196.65">2919 14055 1114 0,'21'-8'461'0,"18"-5"-273"0,5 12-81 16,17 28-66-16,5 17-14 15,25 40-16-15,2 24-5 16,-25 14-7-16,-10 8-4 15,-51-3 0-15,-15-7 3 16,-20-18 9-16,-7-9 4 16,-2-27 3-16,0-9 3 15,1-16-108-15,0-6-141 16</inkml:trace>
  <inkml:trace contextRef="#ctx0" brushRef="#br0" timeOffset="11259.78">4758 14118 608 0,'13'-3'271'0,"8"-2"-113"15,-13 5 5-15,-26 5-34 16,-10 3-26-16,-25 0-55 16,-10 0-22-16,-9-7-14 0,-4 1-2 15,11 2-8-15,9-2-2 16,21 5-3-16,11-2-4 16,18-1-13-16,12 3-3 15,25 2-3-15,12 3 1 16,12 6 11-16,1 3 7 15,-10 9 13-15,-9 5 7 0,-22 12 12 16,-13 7 0-16,-29 7-2 16,-5 0-2-16,-17-5-5 15,-5-10-1-15,5-11-3 16,-1-1-4-16,12-8 12 16,16 1-2-16,20-5-5 15,12-3 2-15,27 0-14 16,14-2 1-16,16-4 3 15,8-4 1-15,8-9 1 16,4-5 2-16,7-10-69 16,-5-5-52-16,-17-5-46 15,-14-2-2-15,-30-1 73 16,-9 4 53-16,-13-1 80 16,-6-1 28-16,-2 8 34 15,1 3 22-15,1 4 3 16,-1 8-16-16,1 5-33 15,0 5-20-15,-1-7-40 0,0 13-7 16,2 46-8 0,6-27-3-16,10-3-2 15,5-2 1-15,13-9 4 0,3-8 5 16,7-9 14-16,2-1 4 16,-10-11 1-16,-4-2 0 15,-9-3 9-15,-5-4-60 16,-11 0-187-16,-6-6-273 15</inkml:trace>
  <inkml:trace contextRef="#ctx0" brushRef="#br0" timeOffset="11357.06">5230 14435 819 0,'-7'-9'390'0,"-2"-6"-160"16,3 2-82-16,10 11-94 16,7 2-14-16,11 7-276 15</inkml:trace>
  <inkml:trace contextRef="#ctx0" brushRef="#br0" timeOffset="11662.8798">5966 14577 788 0,'-11'-7'429'16,"-2"-1"-123"-16,-14-2-104 0,-5 3-52 15,-6 4-86-15,-2 3-37 16,5 13-23-16,3 4-7 16,14 10-4-16,4 2 0 15,17 2-1-15,10 1 4 16,17-5 6-16,5-2 3 16,3-9 9-16,-3-3 8 15,-5-9 13-15,-5-4 8 0,-14-7 14 16,-7-3 1-16,-6-7-7 15,-5-2-17-15,-4 0-178 16,3 0-123-16</inkml:trace>
  <inkml:trace contextRef="#ctx0" brushRef="#br0" timeOffset="11828.9">5986 14587 874 0,'27'4'364'0,"36"-2"-202"15,11 0-13-15,16-2-39 16,-6-2-29-16,-3 1-48 16,-7-1-10-16,-12-10-3 15,-4 6-16-15,-17-4-112 16,-16-2-112-16</inkml:trace>
  <inkml:trace contextRef="#ctx0" brushRef="#br0" timeOffset="11964.98">6297 14686 833 0,'7'15'374'15,"5"17"-166"-15,-2 0-42 16,-1 1-72-16,-1 0-37 16</inkml:trace>
  <inkml:trace contextRef="#ctx0" brushRef="#br0" timeOffset="12447.22">6777 14586 864 0,'7'-5'409'0,"9"5"-146"0,1 9-118 15,-1 11-77-15,-3 10-16 16,-9 8-18-16,-4-1-5 16,-11-3-6-16,2-6-4 15,5-14-8-15,7-8-4 16,15-14-4-16,1-8-2 16,5-11 1-16,-3-3 0 0,-2-2 1 15,7 2-3-15,0 7-7 16,3 8-3-1,-3 15-2-15,-2 6 5 0,-13 18 7 16,-4 7 4-16,-11 13 5 16,-1 7-2-16,-3 2 17 15,3 0-57-15,9-13-268 16</inkml:trace>
  <inkml:trace contextRef="#ctx0" brushRef="#br0" timeOffset="12665.98">7321 14516 996 0,'-6'15'427'0,"1"11"-221"16,-2 23-110-16,5 9-1 16,6 20-9-16,-2 7 11 15,-1 4-7-15,2-3-9 16,-1-14-25-16,6-12-21 15,9-19-21-15,-1-10-7 16,4-15-73-16,1-7-88 16</inkml:trace>
  <inkml:trace contextRef="#ctx0" brushRef="#br0" timeOffset="12804.01">7316 14795 1301 0,'0'-3'484'0,"11"-1"-365"15,1-4-57-15,21 1-36 16,6-1-8-16,17-3 31 16,11 3-82-16</inkml:trace>
  <inkml:trace contextRef="#ctx0" brushRef="#br0" timeOffset="13284.98">8149 14580 1088 0,'0'0'428'0,"-6"12"-268"15,-9 10-21-15,-14 16-14 16,-5 3-22-16,-7 0-50 15,2-4-15-15,8-12-14 16,6-7-14-16,8-19-26 16,2-9-11-16,6-13-12 15,-5-8 8-15,3-3 22 16,2 2 7-16,6 3 3 16,7 4 8-16,6 7 23 15,7 6 6-15,8 9 7 16,4 8-5-16,10 17-19 15,5 6-5-15,4 6-4 16,5 3 33-16,3-2-195 16</inkml:trace>
  <inkml:trace contextRef="#ctx0" brushRef="#br0" timeOffset="13568.18">8830 14523 546 0,'9'-4'315'0,"19"-6"3"15,7-2-155-15,20 2-48 16,10-3-19-16,13 9-46 16,0 1-5-16,-13 3-40 15,-14 3-73-15</inkml:trace>
  <inkml:trace contextRef="#ctx0" brushRef="#br0" timeOffset="13721.92">8937 14669 1000 0,'18'0'438'0,"9"0"-243"15,25-2-69-15,14-2-15 16,12 1-50-16,0-2-9 16,-5 1-92-16</inkml:trace>
  <inkml:trace contextRef="#ctx0" brushRef="#br0" timeOffset="14359.43">10324 13925 674 0,'-27'0'317'0,"-21"3"-131"16,5 6-76-16,3 3-26 16,23 4-51-16,9 0-24 15,26 3-15-15,11-2 0 16,13-1 6-16,5 0 1 15,-7 0 12-15,-4 2 2 0,-12 10 18 16,-8 2 15-16,-17 5 14 16,-2 5 4-1,-10-9-4-15,0-1-14 0,10-3-22 16,1-9-8-16,5-1-7 16,5-5-1-16,-5-5 0 15,1 0-2-15,-8 8 0 16,-10 5-1-16,-15 20-1 15,-13 8-1-15,-15 4-2 16,-4 3-1-16,8-3-2 16,10-2-2-16,27-9-1 15,20 0-1-15,39-10-1 16,15-4 0-16,26-2 2 16,7-3 1-16,2-4-58 15,3 0-219-15</inkml:trace>
  <inkml:trace contextRef="#ctx0" brushRef="#br0" timeOffset="14776.9">10920 14278 1041 0,'-3'-4'464'0,"-1"1"-265"16,1 9-57-16,5 32-88 15,7 20-34-15,4 25-1 16,3 10-1-16,-1 8 1 16,-2-5 1-16,-6-5 0 15,-1-4-2-15,-6-24 0 0,0-7-1 16,-2-25-9-16,2-8-38 15,3-11-167-15,0-7-232 16</inkml:trace>
  <inkml:trace contextRef="#ctx0" brushRef="#br0" timeOffset="14930.73">10843 14675 715 0,'20'0'279'0,"30"0"-204"15,15-1-22-15,13-2-28 16,7-1-10-16,-7-2 14 16,-3-1-88-16</inkml:trace>
  <inkml:trace contextRef="#ctx0" brushRef="#br0" timeOffset="15246.52">11394 14429 345 0,'-3'-1'254'15,"-5"-3"8"-15,5 12-110 16,2 5-15-16,1 9-38 16,2 7 6-16,0-2-13 15,1-3-11-15,-3-10-19 16,-1-7-12-16,0-7-4 0,1-3-3 16,0 2-5-16,0 0-5 15,2-17-22-15,8-39-3 16,-1 25-5-16,2 2-3 15,5-2-3-15,4 5-3 16,5 12 5-16,-2 5 1 16,-1 14 8-16,-1 12 5 15,-3 17 3-15,3 7 5 0,-3 5 4 16,0-2-2-16,-1-8-4 16,-1-3-2-16,2-9 16 15,0-6-59-15,4-6-277 16</inkml:trace>
  <inkml:trace contextRef="#ctx0" brushRef="#br0" timeOffset="15555.8">12238 14429 873 0,'-17'14'439'16,"-10"15"-185"-16,-11-3-83 15,-9 1-33-15,2-9-79 16,-5-5-18-16,12-9-12 16,6-4-4-16,7-12-12 15,3-6-6-15,4-11-9 16,5-1-3-16,7-4-1 0,6 4-2 16,10 4-8-16,9 5-5 15,11 14-7-15,3 5-2 16,6 19 10-16,-1 10 7 15,-1 14 14-15,-4 8 8 16,-13-2 2-16,-1-1 1 16,-10-11 28-16,4-4-73 15</inkml:trace>
  <inkml:trace contextRef="#ctx0" brushRef="#br0" timeOffset="15707.74">12014 14125 1273 0,'0'-1'440'0,"3"5"-395"16,9 4-45-16</inkml:trace>
  <inkml:trace contextRef="#ctx0" brushRef="#br0" timeOffset="16289.4">12452 14166 819 0,'-1'-35'399'16,"-2"-32"-140"-16,16-2-123 16,10 1-27-16,15 11-7 15,2 13-17-15,1 26-28 16,-1 16-17-16,-6 34-40 16,-1 22-3-16,-6 28 5 15,-1 12 3-15,-9 15 3 16,6 7 1-16,-2-9 1 15,-2-7 0-15,1-27-1 16,-3-17 0-16,-4-19 2 0,-3-11 2 16,-4-13 17-16,-5-9 9 15,-4-15 2-15,-5-8-2 16,-11-13-17-16,-4-2-9 16,-2 2-10-16,-4 4-6 15,1 16-15-15,3 9-5 16,-13 14-5-16,-6 10 3 15,-6 4 1-15,1 1-26 0,11-3-66 16,10-4-68-16</inkml:trace>
  <inkml:trace contextRef="#ctx0" brushRef="#br0" timeOffset="16618.79">13359 14493 358 0,'2'15'287'0,"-6"17"80"15,-7 1-59-15,-13-4-84 16,-5-5-41-16,0-5-81 16,7-3-31-16,-1-14-32 15,2-3-8-15,4-11-22 16,-8-9-16-16,3-6-21 15,-1-2-3-15,2-5 10 16,9 4 8-16,10 4-5 0,9 6-4 16,16 12-6-16,4 3 0 15,6 12 19-15,2 10 11 16,0 10 20-16,2 7 6 16,-1 3-1-16,1 5-7 15,-7-4-2-15,-4-1-188 16</inkml:trace>
  <inkml:trace contextRef="#ctx0" brushRef="#br0" timeOffset="17341.5">13673 13791 323 0,'8'-3'213'0,"14"-4"26"16,0 2-50-16,6 6-48 16,0 7-25-16,-4 15-52 15,-2 13-15-15,-8 17-7 16,-4 10 2-16,-8-4 3 16,2-5 2-16,3-11-10 15,3-10-1-15,13-4-7 16,6-3-4-16,9-12-5 15,1-4-1-15,1-6-1 16,-5-3 1-16,-12 0 1 16,-7-2 6-16,-16 1-6 15,-9 0-6-15,-14 6-10 16,-2 6-11-16,-4 10-10 16,5 11 0-16,9 21 0 0,5 11 4 15,11 11 5-15,9 0 1 16,8-12 1-16,1-6-1 15,-9-10 17-15,-7-4 20 16,-16-8 34-16,-6-1 14 16,-10-12 23-16,-4-3 6 15,-5-5 3-15,-5-5-7 16,2-10-31-16,7-3-12 16,8-12-119-16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9:35:06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2345 9240 518 0,'13'-2'241'0,"13"-4"-76"0,0 3 0 15,-2 3-7-15,-9 0-14 16,-7 3-20-16,-10 3-12 15,-26 3-24-15,-10 2-11 16,-33-1-35-16,-5-1-7 0,-7-4-6 16,12 2-3-16,11-7-4 15,5-1-8-15,20-4-10 16,5-1-5-16,31 5-9 16,16-1-3-1,21 4-3-15,5 4 5 0,16 8 10 16,6 9 11-1,-2 9 18-15,2 5 4 0,-28 5 1 0,-15 6-9 16,-39 0-11 0,-18 3 0-16,-28-3-2 0,-6-3 2 15,5-7-2 1,4-8 0-16,21-9-3 16,10-8-3-16,23-6-6 15,12-4-1-15,33 1-2 16,8-2 2-16,21-1 3 15,8 1 2-15,3-2-1 16,0 4 17-16,-7-1-167 16,-13-2-162-16</inkml:trace>
  <inkml:trace contextRef="#ctx0" brushRef="#br0" timeOffset="320.1843">2437 9583 900 0,'24'1'377'15,"26"1"-220"-15,4-1-30 0,6-1-55 16,-2-2-19-16,-7 2-28 16,-4 1-7-16,-17-1 2 15,-9-2-33-15,-14-1-34 16,-8 0-17-16,-12 0-24 15,-2 3 32-15,0-5 28 16,0 2 15-16,3 3 46 16,1 1 24-16,0 12 20 15,1 4 11-15,2 7-22 16,2 5-20-16,4-1-19 16,2 5-6-16,6-2-8 15,1-2-62-15,8-4-282 16</inkml:trace>
  <inkml:trace contextRef="#ctx0" brushRef="#br0" timeOffset="732.8594">3196 9745 791 0,'-1'-6'389'15,"-4"-12"-121"-15,0-2-58 16,-9 2-67-16,-6-4-27 0,-8 4-42 15,-5 3-17-15,1 7-23 16,-4 8-9-16,7 5-19 16,6 5-4-16,10 3-5 15,11 3-2-15,9 6 0 16,13-1 2-16,0-4 1 16,8-5 2-16,4-7 3 15,-2-5 2-15,4-5 4 0,-8-5 1 16,-6-4 0-16,-3 1-1 15,-3 4-3-15,1 3-3 16,3 12-3-16,-1 4-1 16,3 12 0-1,0 2 1-15,3-1 2 0,2-1 1 16,2-8 30 0,2-7 17-16,-5-13 48 15,4-8 12-15,-12-13-5 16,2-4-14-16,-6-4-46 0,-3 3-11 0,1 13-12 15,-12 2-82 1</inkml:trace>
  <inkml:trace contextRef="#ctx0" brushRef="#br0" timeOffset="1318.557">4622 9601 425 0,'-1'1'323'16,"-7"7"69"-16,-8 6-106 15,-20 8-90-15,-2 6-43 0,-6 2-70 16,-3 1-25 0,7-9-30-16,3-5-5 0,4-17 1 15,10-7 1-15,5-14-5 16,-4-2-5-16,15-7-15 15,7 3-4-15,14 8 0 16,12 5 3-16,6 17 16 16,0 7 11-16,2 15 12 15,1 7 4-15,-3 10-5 16,-6 0-5-16,-7-2-12 16,0-1-2-16,-11-11-73 15,0-7-110-15</inkml:trace>
  <inkml:trace contextRef="#ctx0" brushRef="#br0" timeOffset="1457.4503">4382 9321 1266 0,'-1'0'477'0,"4"9"-360"15,7 8-68-15,13 11-111 0,3 7-172 16</inkml:trace>
  <inkml:trace contextRef="#ctx0" brushRef="#br0" timeOffset="1994.4545">4659 9320 605 0,'6'2'356'0,"11"2"18"16,13 1-191-16,21-1-55 15,9-2-30-15,7-2-47 16,-6-6-22-16,-13-3-14 16,-11-1-1-16,-18-1-5 15,-10 3-7-15,-23-1-8 16,-2 3-4-16,-11 2-1 15,0 1 4-15,6 3 1 0,-1 4-4 16,13 4-4 0,6 5-2-16,10 5 1 15,5-1 4-15,3 4 6 0,-2-2 4 16,3-2 2-16,1-1 3 16,-11-7 3-16,-4 0 2 15,-5-2 2-15,-10 0-1 16,4 1-6-1,-2 3-4-15,-4 1-11 0,8 7-2 0,7 11-2 16,4 3 3-16,11 10 6 16,-1 2 24-1,-4 4 26-15,-1 8 6 16,-2 6 53-16,-8-4-10 16,-11-7 3-16,-9-9 2 0,-15-18-43 15,-5-7-7-15,-7-15-19 16,0-7-5-1,11-15-15-15,11-6-21 0,22-11-94 16,10-2-78-16,19 3-299 16</inkml:trace>
  <inkml:trace contextRef="#ctx0" brushRef="#br0" timeOffset="2426.251">5330 9704 807 0,'2'-5'377'0,"2"-5"-157"0,-1 2-42 16,-5 0-64-16,-3-1-22 15,-8 1-36-15,-11 0-14 16,-6 5-20-16,-8 1-10 16,0 9-13-1,3 5-3-15,5 10-7 0,9 5 1 16,19 5 6-16,9 2 3 0,17 0 3 15,5-3 4 1,11-10 3-16,1-7 1 16,0-16 3-16,-1-6 0 15,-15-12 4-15,-1-5 0 16,-8-1 24-16,0-2 15 16,-5 2 14-16,-1 3 6 15,-9 5-17-15,1 7-14 16,1 12-17-16,1 4-5 0,6 12-10 15,0 0 0-15,-1 2 2 16,-1-2 7-16,1-4 22 16,1-4 7-16,1-8 24 15,3-1 1-15,-3-8-14 16,4 1-6-16,-1-3-30 16,-4-4-14-16,-2 6-185 0,-5 1-120 15</inkml:trace>
  <inkml:trace contextRef="#ctx0" brushRef="#br0" timeOffset="2759.7385">6031 9694 886 0,'-1'4'451'0,"-8"3"-108"0,2 6-139 16,-12 4-93-16,-2 1-27 15,0 3-39-15,-5-3-19 16,-5-7-9-16,6-2-1 16,-5-11 0-16,-1-7-1 0,8-6-3 15,-2-4-4 1,14 3-7-16,4-4-2 0,12 4-7 16,6 0 0-16,12 5 0 15,7 6 2-15,2 8 19 16,0 9 8-16,-4 11 38 15,-6 6 25-15,-6 4 11 16,2 6-3-16,0-5-29 16,5-5-1-16,8-14 286 15</inkml:trace>
  <inkml:trace contextRef="#ctx0" brushRef="#br0" timeOffset="3368.986">6980 9679 770 0,'-7'15'374'16,"-1"11"-146"-16,8 6-109 15,6-1-17-15,20 0-31 0,4-4-3 16,16-14-13-16,4-7-8 16,-4-17-10-16,-5-9-4 15,-12-6-3 1,-12-5-1-16,-13 1 4 15,-4 2 2-15,-10 7-7 0,2 7-4 16,-2 16-15-16,1 9-6 16,11 20-2-16,6 12 0 0,18 23 0 15,4 5 1 1,-4 3 1-16,-6-5 4 16,-21-17 14-16,-15-5 8 15,-20-12 6-15,-4-5 2 16,-14-15-5-16,3-9-4 0,4-21-5 15,5-13-24 1,14-18-121-16,7-10-97 0</inkml:trace>
  <inkml:trace contextRef="#ctx0" brushRef="#br0" timeOffset="3519.6367">7348 9382 1185 0,'-2'-6'511'0,"-3"-3"-301"0,-8 11-70 16,-3 25-107-16,0 4-22 16,0 17-61-16,-1 7-113 15</inkml:trace>
  <inkml:trace contextRef="#ctx0" brushRef="#br0" timeOffset="3934.6883">7477 9707 817 0,'-6'0'406'0,"-7"0"-137"0,5 12-142 15,2 4-48 1,5 5-41-16,6 2 2 15,16-1 4-15,3-6 2 0,9-6 1 16,5-6-10 0,-4-14-12-16,0-4-3 0,-5-7-2 15,-5-5-1-15,-9 0 19 16,-5-1 8-16,-6 6 3 16,-4 8 1-16,2 11-27 15,-2 6-9-15,3 17-12 16,5 7-2-16,7 22-1 15,3 7 0-15,0 9 1 16,-6-2 0-16,-15-12 2 16,-5-6 3-16,-21-15 4 15,-9-3 2-15,-8-12 5 16,-4-7-2-16,4-11-5 16,5-9-42-16,13-7-123 15,7-5-119-15</inkml:trace>
  <inkml:trace contextRef="#ctx0" brushRef="#br0" timeOffset="4164.6236">8190 9908 955 0,'18'12'452'0,"13"11"-151"16,-11 5-103-16,-21 2-90 15,-11-6-20-15,-17-3-16 16,-2-4-84-16</inkml:trace>
  <inkml:trace contextRef="#ctx0" brushRef="#br0" timeOffset="4779.6669">8794 9644 839 0,'10'0'392'16,"0"-1"-157"-16,17 1-94 15,13 3-17-15,14-3-33 16,11 0-25-16,8 1-29 0,-1-2-13 16,-16 0-37-16,-7 1-49 15,-23-4-122-15,-10 6-66 16,-16-5-125-16,-6 1 36 16,-15 0 130-1,-9-5 77-15,-2 8 244 0,-3 2 56 16,3 7 49-1,4 6 0-15,8 6-82 16,5 2-43-16,11 4-56 16,4-5-11-16,9-2-12 15,5 3-25-15,8-8-97 0,7 4-84 16</inkml:trace>
  <inkml:trace contextRef="#ctx0" brushRef="#br0" timeOffset="5033.6345">9533 9765 632 0,'-5'-11'380'16,"-10"-9"-30"-16,-7 0-63 15,-7 5-108-15,0 6-45 0,0 8-76 16,6 3-28-16,8 14-30 16,4 1-4-1,12 12-1-15,3 0 0 0,16 1 2 16,5-2 2-16,11-12 3 15,6-7 4-15,-5-16 10 16,-2-8 3 0,-13-11 26-16,-9-5 4 0,-19-3-2 15,-13 3-7-15,-21 9-29 16,-5 6-36-16</inkml:trace>
  <inkml:trace contextRef="#ctx0" brushRef="#br0" timeOffset="5595.952">10480 9632 808 0,'-16'0'360'16,"-20"7"-191"-1,5 6-57-15,8 11-74 0,3 7-13 16,18 7-9-16,5 3 13 16,16-5 23-16,10-1 15 15,6-14 18-15,3-7-5 16,-6-14-12-16,-8-8-6 16,-18-9-8-16,-11-3-6 15,-16-5-17-15,2 14-12 16,8 5-2-1,2 0-59-15,-28-9-208 0</inkml:trace>
  <inkml:trace contextRef="#ctx0" brushRef="#br0" timeOffset="5995.1971">10689 9713 828 0,'-6'-2'415'0,"-7"2"-143"16,-1 2-93-16,10 7-102 16,1 7-32-16,9 4-23 15,7 3 3-15,8 2 25 0,5-2 15 16,8-5 12-16,0-10-4 16,0-13-16-1,-3-8-12-15,-5-6-12 0,-6-2-2 16,-10-1-6-16,-8 1-5 15,-12 4-10-15,-5 1-3 16,-2 9-7-16,2 6-3 16,8 6-3-16,2 5-1 15,5 7 0-15,4 2 3 0,12 5 2 16,3-1 2 0,11-1 0-16,2-1 2 0,-1-10 3 15,1-6 1 1,-4-10 4-16,-2-6 2 15,-11-10 0-15,-6 0-2 0,-11-1-66 0,-7 0-76 16,-5 4-301-16</inkml:trace>
  <inkml:trace contextRef="#ctx0" brushRef="#br0" timeOffset="6103.563">10921 9517 951 0,'-5'-10'518'15,"-7"-11"-115"1,2 4-96-16,10 11-162 0,-1 5-56 0,9 10-90 31,4 6-94-31</inkml:trace>
  <inkml:trace contextRef="#ctx0" brushRef="#br0" timeOffset="6323.8047">11248 9586 1008 0,'1'2'487'15,"8"4"-170"-15,-3 13-161 16,1 13-63-16,2 17-41 16,-2 14-21-16,-5 20-17 0,-1 1-2 15,-1-9-1-15,0-12 0 16,3-20 0-16,6-9-2 16,6-7 13-1,6-6-62-15,6-14-510 0</inkml:trace>
  <inkml:trace contextRef="#ctx0" brushRef="#br0" timeOffset="6490.1832">11353 9893 1133 0,'4'-3'469'0,"14"-2"-278"0,6 5-79 0,9 0-70 15,4 1-14-15,2-1-25 31,2 0-61-31,1-6-215 16,0-1-126-16</inkml:trace>
  <inkml:trace contextRef="#ctx0" brushRef="#br0" timeOffset="6700.7961">11800 9818 563 0,'5'2'355'0,"3"3"-13"16,-8 3-25-16,-11 2-75 15,-6 3-45-15,-8-2-79 16,-1-3-32-16,-6-10-49 15,-1-5-12-15,0-12-11 0,3-2-4 16,12-3-10-16,6-2-5 16,15 4-10-16,5 2-1 15,17 7 1-15,7 4 2 16,2 12 6-16,4 11 2 16,-14 14 6-16,-2 7 3 15,-3 9 3-15,-2 0 1 16,2-2 303-16</inkml:trace>
  <inkml:trace contextRef="#ctx0" brushRef="#br0" timeOffset="7160.5094">12607 9591 585 0,'0'1'355'0,"3"13"-1"16,2 9-177-16,5 23-88 16,0 6-16-16,-5 9-20 15,0-1-12-15,-3-13-16 16,1-5 8-16,2-18-218 16</inkml:trace>
  <inkml:trace contextRef="#ctx0" brushRef="#br0" timeOffset="7465.0902">12986 9694 934 0,'-10'-4'427'15,"-12"-5"-202"-15,-3 2-64 0,0 8-103 16,1 2-28-16,-2 11-34 15,6 7-3 1,9 7 0-16,7 5 2 16,16 3 4-16,10 1-1 0,17-5 4 15,6-7 1 1,2-13 5-16,-8-8 1 0,-15-7 13 16,-11-4 2-1,-25-9 0-15,-15-4-2 0,-18-3-14 0,-5 0-3 16,6 6-176-1</inkml:trace>
  <inkml:trace contextRef="#ctx0" brushRef="#br0" timeOffset="7762.0469">13294 9761 1011 0,'-14'-7'459'31,"-8"-5"-208"-31,3 6-147 0,1 6-42 0,6 7-45 16,-1 6-12-16,8 6-7 16,7 3 1-16,7 1 3 15,6-3 20-15,7-8 34 0,3-4 11 31,7-8 15-31,-2-4-13 16,-5-8-23-16,-10-1-9 16,-14-2-18-16,-5 1-7 15,-11 2-83-15,1-2-94 16</inkml:trace>
  <inkml:trace contextRef="#ctx0" brushRef="#br0" timeOffset="8117.5427">13487 9870 692 0,'21'8'348'16,"18"4"-111"-16,-4-1-63 16,-2-3-17-16,-5-8-36 15,-2-4-25-15,-10-8-33 16,1-2-12-16,-10-8-12 0,-2-1-7 15,-5-2-13-15,-8-3-6 16,-10 1-7-16,-7 1-3 16,-4 4-6-1,-4 6-4-15,0 12-13 0,3 9-7 16,-1 18 4 0,5 8 2-16,11 19 19 0,9 9 13 0,18 7 17 15,5 1 7 1,6-13 17-16,-5-6 3 15,-6-13-6-15,-3-5-4 0,-3-9-19 16,0-6-23 0,5-12-537-16</inkml:trace>
  <inkml:trace contextRef="#ctx0" brushRef="#br0" timeOffset="8490.9845">13844 9869 858 0,'23'4'403'0,"15"2"-166"15,5-1-79-15,-3-5-31 0,-3-5-44 16,-2-4-25-16,-12-9-24 15,-5 0-3-15,-11-5-8 16,-8 0-5-16,-14 0-7 16,-11 3-6-16,-12 4-12 15,-3 6-3-15,-2 10-7 16,2 5 0-16,7 13 4 16,7 6 6-16,15 17 19 15,6 9 7-15,18 12 9 16,6 1 3-16,7-6-7 15,0-6-2-15,-3-15-3 16,-3-5-2-16,0-10-118 16</inkml:trace>
  <inkml:trace contextRef="#ctx0" brushRef="#br0" timeOffset="8823.8725">14356 9874 623 0,'0'-10'353'15,"-5"-17"-33"1,2 3-96-16,-8 2-84 0,-5 3-26 0,-7 3-39 31,-3 1-19-31,-5 8-13 0,-1 6-1 16,8 9-15-16,2 8-2 0,6 9-7 0,8 4-7 15,9 9-1 1,10-5 0-16,11-5 2 16,4-4 1-16,13-13-2 15,0-8-25 1,8-5-194-16</inkml:trace>
  <inkml:trace contextRef="#ctx0" brushRef="#br0" timeOffset="9150.7975">14488 9786 895 0,'2'-2'441'0,"2"1"-174"16,3 5-74-16,2 11-106 15,4 5-29-15,0 14-21 16,1-3-5-16,-8 0-8 15,-3-3-5-15,-8-9 1 16,-5-2 3-16,-4-9 2 16,0-7 0-16,-1-10-3 15,2-2-2-15,5-14-8 16,4-5-5-16,6-7-17 16,3-2-12-16,10 6-9 15,5 8-1-15,5 12 8 0,0 8 12 16,-3 6 32-1,-5 6 14-15,-3 12 35 0,-4 3 16 16,-5 8-7-16,4 5-7 16,-1-3-31-16,-1-1-16 15,1-4-76-15,-1-8-109 16</inkml:trace>
  <inkml:trace contextRef="#ctx0" brushRef="#br0" timeOffset="9825.3032">15037 9712 749 0,'5'-3'382'15,"1"-3"-117"-15,-2 2-75 16,-14 1-94-16,-9 1-29 16,-7 4-29-16,-5 1-3 0,5 4-9 15,7 0-8-15,10 7-12 16,7 1-1-1,13 2 5-15,8 1 2 16,9 0 4-16,2-3 0 0,0-5-4 16,-7-2 0-1,-7-7 0-15,-4-1 2 0,-12-7-4 16,-5-1-5-16,-11-1-5 16,-7-1-7-16,-8 6 0 0,1 3 0 15,1 6-1-15,6 6 0 31,10 7 3-31,4 3 1 0,14 11 8 16,5-2 10-16,10 0 16 16,6-3 7-16,8-9 8 15,0-5-7-15,2-14-11 16,0 0-7-16,-8-12-8 16,-1-6-1-16,-2-3 1 15,-9-10 0-15,-4-6 0 16,0 1 1-16,-12 1-6 15,0 6-1-15,-5 13 2 16,-3 7-2-16,0 13-2 16,4 6 0-16,4 13-6 15,4 4-1-15,4 9 3 16,0 1 0-16,5-3 2 16,-5-2-1-16,3-9 1 15,2-7-7-15,-3-8-133 0,-1-7-151 16</inkml:trace>
  <inkml:trace contextRef="#ctx0" brushRef="#br0" timeOffset="9970.038">15164 9452 875 0,'-1'-3'493'0,"-3"-3"-123"16,1 7-117-16,3-1-162 15,1 13-45-15,12 45-24 16,1-21-6-16,-4-5-105 15</inkml:trace>
  <inkml:trace contextRef="#ctx0" brushRef="#br0" timeOffset="10759.7076">16119 9683 1092 0,'-8'0'537'16,"1"3"-145"-16,4 7-254 15,-1 1-46-15,6 5-48 16,0-4-19-16,5-3-89 16,8-1-123-16</inkml:trace>
  <inkml:trace contextRef="#ctx0" brushRef="#br0" timeOffset="10942.0885">16117 10003 1108 0,'-4'3'590'15,"-5"-3"-108"-15,4 2-209 16,0-2-132-16,5 1-46 16,0-1-58-16,0-1-36 15</inkml:trace>
  <inkml:trace contextRef="#ctx0" brushRef="#br0" timeOffset="11706.0545">17827 9384 616 0,'0'2'368'0,"-4"-2"-67"16,-22 0-97-16,-8 0-49 16,-24 0-72-16,-4 0-25 15,-5 4-40-15,-12-2-8 16,2 2-3-16,1 0-1 0,8 2-3 15,15 3-1-15,18 4-2 16,11-1-4-16,14-4-8 16,10-1 2-1,19 1 4-15,9 3 6 0,23 7 10 16,9 2 0-16,12 13-1 16,-7-5-2-16,-19 4-3 0,-12 4 0 15,-38-1 0 1,-14 7-2-16,-26 5 2 0,-14 0-1 15,-6-4 0-15,3 3 1 16,12-7 0 0,10-8 0-16,15-7-2 15,8-6 9-15,20-8 30 0,17 0 9 16,28-3 9-16,16-6-10 16,23 5-28-1,6-3-10-15,10 1-8 16,1 4-1-16,-8 0-188 15</inkml:trace>
  <inkml:trace contextRef="#ctx0" brushRef="#br0" timeOffset="12105.1004">18044 9599 912 0,'0'0'390'16,"1"7"-202"-16,-1 12-114 15,-1 10-37-15,0 21-4 16,1 8 2-16,1 12 3 16,3 2 0-16,-1-12 1 15,0-15 1-15,0-17 14 16,-2-15 19-16,-1-17 17 15,1-6-3-15,1-14-17 16,-3-9-21-16,0-19-29 16,-11-10-3-16,-4-16-4 15,2 0-2-15,1 12-3 0,4 4-4 16,9 20-5 0,0 1-2-16,11 13-7 0,6 5 0 15,12 4-3 1,14 5 1-16,17 11-1 0,9 5 28 15,10 13-141-15,1 11-94 16</inkml:trace>
  <inkml:trace contextRef="#ctx0" brushRef="#br0" timeOffset="12347.9592">18059 9786 663 0,'3'2'412'0,"17"0"-17"16,16-2-213-16,14 0-41 15,18 0-80-15,-5 1-26 16,-1 5-132-16,-9 2-277 15</inkml:trace>
  <inkml:trace contextRef="#ctx0" brushRef="#br0" timeOffset="12601.4417">18382 9956 695 0,'2'4'387'0,"1"-2"-73"16,6 11-112-16,4 4-123 16,5 4-19-16,0 7-25 15,-3-3-12-15,-5-6 5 16,-1-4-55-16,-1-4-139 0,3-4-140 15</inkml:trace>
  <inkml:trace contextRef="#ctx0" brushRef="#br0" timeOffset="12759.5988">18602 10007 730 0,'0'1'433'0,"0"1"-74"16,-7 10-156-16,-2 9-57 0,-11 2-68 31,2 6-16-31,-1 7-23 0,-5 0-8 15,4 8-14-15,1 1-5 0,2-5-4 32,10-4 0-32,5-13-50 0,4-10-81 15</inkml:trace>
  <inkml:trace contextRef="#ctx0" brushRef="#br0" timeOffset="13068.2015">18808 9751 910 0,'4'-2'423'0,"12"1"-161"16,10-3-54-16,16 2-79 15,4 2-25-15,12 3-51 16,-2 5-22-16,-2 3-20 16,-2-1 8-16,-16 0-111 15,-11-2-80-15</inkml:trace>
  <inkml:trace contextRef="#ctx0" brushRef="#br0" timeOffset="13264.7953">18873 9938 647 0,'7'2'416'16,"4"-2"18"-16,11 5-223 15,6 0-36-15,19 3-49 16,6 2-28 0,12-8-44-16,0 1-11 0,-12-3-139 15</inkml:trace>
  <inkml:trace contextRef="#ctx0" brushRef="#br0" timeOffset="13826.5976">19948 9706 730 0,'-9'-8'392'0,"-20"-9"-119"16,-3 3-78-16,-7 9-130 0,0 5-40 16,1 13-35-16,3 9-5 0,13 12 2 15,5 14 3-15,21 13 8 16,10 3 2-1,21-5 7-15,9-8 7 16,13-25 20-16,4-10 17 16,-1-20 51-16,-3-11 24 15,-13-16 51-15,-11-12 2 16,-35-12-37 0,-21-6-25-16,-27 0-70 15,-1 10-18-15,-6 17-20 16,7 12-109-16</inkml:trace>
  <inkml:trace contextRef="#ctx0" brushRef="#br0" timeOffset="14493.0085">18044 9171 732 0,'1'-1'327'16,"15"2"-143"-16,10 3-42 0,30 0-31 15,21 10-5-15,21-4-24 16,3 2-20-16,-2-6-28 15,-12-6-9 1,-28-5-6-16,-9-5 7 0,-35-5-28 16,-13-4-12-16,-19-3-26 0,-11-1-9 15,-7 3 22-15,1 8 6 16,7 6 8 0,9 5-5-16,9 9 10 0,12 4 9 0,20 10 16 15,9 5 11-15,10 3 21 16,-11-2 2-16,-14-5-1 15,-10-3-2-15,-10-7-31 16,-1-1-71-16</inkml:trace>
  <inkml:trace contextRef="#ctx0" brushRef="#br0" timeOffset="15082.6482">19567 9365 660 0,'3'1'332'16,"9"2"-104"-16,14-1-64 16,15 2-17-16,22 3-14 15,9 1-6-15,9 5-22 0,-2-4-11 16,-11-4-30-16,-7-3-17 16,-17-7-24-16,-9-2-4 15,-17-3-4-15,-12 0-2 16,-12-4-21-16,-7-1-14 15,-4-2-20-15,2 0-2 16,7 6 9-16,5 4 4 16,7 7 7-16,4 3-4 0,9 7 12 15,2 5 16 1,5 8 33-16,-3 2 25 0,-13-1 20 16,-4-4 0-16,-12-9-17 15,-4 0-15-15,0-5-69 16,1-3-395-16</inkml:trace>
  <inkml:trace contextRef="#ctx0" brushRef="#br0" timeOffset="15605.9327">21428 9198 832 0,'-17'0'364'16,"-28"7"-199"-16,-5 11-58 15,-3 37-63-15,0 19-23 16,17 26-13-16,15 13-2 0,21 3 4 16,11-6 5-1,20-12 15-15,9-11 4 16,13-26 0-16,-1-18-4 15,0-22-13-15,1-7-18 16,3-14-410-16</inkml:trace>
  <inkml:trace contextRef="#ctx0" brushRef="#br0" timeOffset="15944.7565">21655 9696 616 0,'1'-20'345'0,"5"-17"-60"0,0-1-34 16,0-2-75 0,1 10-29-16,-3 9-36 0,-3 7-19 0,-4 20-42 31,-2 3-15-31,-1 19-29 0,1 9-6 16,6 11 0-1,3 3 1-15,-3-4 3 16,3 0 0-16,-2-5 1 15,-2-5 1-15,0-7 2 0,-1-8 0 0,-6-11 5 32,0-4 2-32,1-7-1 0,2 2-4 15,9-5-8-15,11 3-4 16,14-2-3-16,7 2 1 16,1 4 2-16,-1 3 10 15,-4 5-107-15,-2-5-90 16</inkml:trace>
  <inkml:trace contextRef="#ctx0" brushRef="#br0" timeOffset="16112.4451">22112 9904 1056 0,'5'-2'516'16,"1"-5"-187"-16,-1 4-208 15,1 3-53-15,-2 0-136 16,3 1-122-16</inkml:trace>
  <inkml:trace contextRef="#ctx0" brushRef="#br0" timeOffset="16754.5223">22009 9463 632 0,'-10'-4'306'0,"-7"-7"-111"31,-1 6-39-31,0 6-42 0,3 6-27 16,6 14-32-16,-2-1-7 0,14 8-13 15,4 0 6 1,11-7 12-16,7-2 9 15,-1-12 28-15,2-6 7 16,-7-7-8-16,-4-11-7 16,-7-3-42-16,-4-5-16 15,2 1-18-15,3 6-6 0,9 10-9 16,5 5-3 0,10 6 2-16,1 1 2 15,0 8 2-15,3 3 3 0,-11 6 0 16,-8-1 1-1,-17 0 4-15,-11-3 3 0,-8 1 3 16,0-2 0-16,6-2-5 16,9-1-76-16</inkml:trace>
  <inkml:trace contextRef="#ctx0" brushRef="#br0" timeOffset="16955.8055">21965 9701 564 0,'4'-1'362'0,"18"4"13"15,11-2-137-15,18 2-111 16,11 3-39-16,1-3-57 16,-4 1-11-16,-17-1-35 15,-10-3-46-15,-19 1-136 0,-5 1-103 16</inkml:trace>
  <inkml:trace contextRef="#ctx0" brushRef="#br0" timeOffset="17098.5883">21992 9792 903 0,'6'9'473'16,"9"3"-132"-16,19 3-113 15,15-1-31-15,18-6-70 16,0-4-39-16,0-4-50 15,-8 0-27-15,-18-7-129 16</inkml:trace>
  <inkml:trace contextRef="#ctx0" brushRef="#br0" timeOffset="17802.9701">22735 9626 868 0,'0'-3'386'16,"-1"-2"-212"0,1 9-63-16,0-4-65 0,4 29-29 15,14 50-6 1,-7-23 2-16,0-5 12 0,2-6 4 16,-6-19 10-16,0-10 13 15,-7-24 2-15,-6-12-1 16,-5-16-11-16,-4-8-16 15,-2-10-14-15,-1 1-3 16,3-5-3-16,4 2-3 16,5 16-9-16,6 3-13 15,12 30-16-15,8 15 0 16,10 21 6 0,4 8 10-16,7 13 14 0,3-2 3 15,10 2 18-15,4 0 7 16,-4-8 5-16,-2-7 3 15,-15-20 22-15,-6-11 8 0,-8-20 15 16,-7-13 7 0,-12-15-31-16,-12-9-9 15,-14 0-24-15,-7 0-11 0,-6 16-13 16,4 14-31-16,6 14-156 16,4 9-150-16</inkml:trace>
  <inkml:trace contextRef="#ctx0" brushRef="#br0" timeOffset="17965.2945">23366 9931 889 0,'1'-2'461'0,"0"-3"-126"0,0 1-191 15,-1 3-44 1,0 0-111-16,0 0-112 15</inkml:trace>
  <inkml:trace contextRef="#ctx0" brushRef="#br0" timeOffset="18415.692">23504 9660 755 0,'0'1'368'0,"2"8"-108"16,4 9-107-16,7 14-75 16,3 5-2-16,2 5-23 15,3-1-4-15,-7-9-15 16,-2-4-7-16,-3-18 2 16,-6-8 3-16,2-14 4 15,-3-10 1-15,-3-14-9 16,-4-7-6-16,-6-10-6 15,-7-2-3-15,0 0 10 16,-2 3 1-16,9 17 0 16,2 6-1-16,6 21-22 15,3 13-5-15,8 19-6 16,7 6-1-16,14 14 7 0,9 1 1 16,11 0 3-1,-1 1 0-15,0-8 3 16,-4-5 3-16,-9-18 26 15,-2-10 18-15,-5-19 38 0,-4-11 15 16,-10-14-11 0,-11-5-13-16,-15-5-37 15,-10 1-17-15,-7 2-18 0,6 7 12 0,-1 9-121 16,5 9-98 0</inkml:trace>
  <inkml:trace contextRef="#ctx0" brushRef="#br0" timeOffset="18695.0257">23903 9143 783 0,'17'3'424'0,"26"12"-86"0,9 14-123 15,18 47-104-15,4 18-19 16,-14 23-31-16,-10 8-11 16,-36 7-22-16,-26-4-5 15,-28-12-1 1,-14-13 1-16,-6-41 40 0,30-38 4 31,15-12 3-31,1 0 2 0,-25 13-129 0,13-12-83 16</inkml:trace>
  <inkml:trace contextRef="#ctx0" brushRef="#br0" timeOffset="22930.3128">19965 9814 751 0,'0'-4'420'0,"0"-4"-103"0,0 8-118 16,0 4-38-16,-10 15-58 15,-5 11-21-15,-17 17-22 16,-11 3-13-16,-6 0-25 16,-1 1 459-16</inkml:trace>
  <inkml:trace contextRef="#ctx0" brushRef="#br0" timeOffset="24645.1171">2238 11016 734 0,'-15'-5'347'0,"-21"-3"-141"0,-5 2-49 15,5 11-79-15,4 5-25 16,12 11-44-16,10 4-8 0,10 2 1 15,9-1 6-15,13 0 19 16,9-4 7-16,11-5 2 16,1-6 0-16,0-8-1 15,-8-6 2 1,-18-9 36-16,-8-10 9 16,-15-6 1-16,-9-5-3 0,-10-11-42 0,-4-4-12 15,-1-21-12-15,8-1-5 16,17-1-12-1,10 8-9-15,25 20-11 16,6 8-5-16,16 13-16 16,2 5-46-16,3 17-146 15,1 9-153-15</inkml:trace>
  <inkml:trace contextRef="#ctx0" brushRef="#br0" timeOffset="25016.398">2448 11005 442 0,'10'-4'319'16,"9"-10"53"-16,-1 7-92 15,5 15-91-15,-1 7-35 16,-7 10-52-16,0 6-18 15,-8-1-21-15,-6-2-11 16,3-3-22-16,-2-3-9 16,-1-9-5-16,0-5 5 15,2-10 7-15,-3-9-1 0,4-7-5 16,4-3-9-16,5 0-14 16,4 0-8-16,3 4-5 15,6 7-1-15,1 8 3 16,-2 2 5-16,-2 9 5 15,-10 3 6-15,3-2 7 16,0 5-2-16,-3-2 3 16,3-3-2-16,-13 3-143 15,0-2-201-15</inkml:trace>
  <inkml:trace contextRef="#ctx0" brushRef="#br0" timeOffset="25337.7743">2846 11034 535 0,'3'-24'329'16,"12"-36"-6"-16,5-5-98 0,15 3-61 15,2 4-11 1,-1 23-17-16,1 11-16 0,-1 21-42 16,1 11-25-16,-5 25-33 15,-3 12 0-15,-12 16 9 16,-4 9 4-16,-4-2-4 15,-2-8-4-15,0-16-11 16,-3-12-1 0,2-14 2-16,-5-6 2 0,-3-9 12 15,-3-4 4-15,-11-7-3 16,-1-1-3-16,-12-7-17 16,-4 3-8-16,-1 4-7 15,3 3-4-15,5 9-55 16,7 3-56-16,8 5-224 15</inkml:trace>
  <inkml:trace contextRef="#ctx0" brushRef="#br0" timeOffset="25521.0421">3537 11134 1038 0,'5'-4'530'0,"6"-3"-153"16,-2 7-185-16,-4 1-39 16,-6 2-70-16,-2 3-24 15,-7 0-128-15</inkml:trace>
  <inkml:trace contextRef="#ctx0" brushRef="#br0" timeOffset="26788.4294">4581 10966 402 0,'2'-10'278'16,"6"-6"46"-16,1-1-94 15,7 17-90-15,2 10-30 16,-1 16-39-16,-1 11-1 15,-8 7 10-15,-5 0-3 0,-7-6-23 16,-2-5-12 0,2-13-18-16,0-10 1 0,5-8 2 15,2-10 1 1,7-14-5-16,4-1-6 16,9-13-12-16,6-1-3 15,8 0-5 1,2 3-2-16,0 15 3 0,-6 8 4 15,-5 21 12-15,-8 5 5 16,-8 13 1-16,3 8 1 16,-4-5-4-16,-4 1-1 15,-2-6-4-15,-3-4 22 16,-2-4-161-16,0-2-161 16</inkml:trace>
  <inkml:trace contextRef="#ctx0" brushRef="#br0" timeOffset="27299.3058">4540 10707 678 0,'-7'-3'315'16,"-4"-1"-113"-16,3 1-51 15,8 3-62-15,7 2-13 16,30 0-29-16,8 3-11 0,33-3 7 16,14 0-2-16,-3-1-10 15,0 0-3-15,-17-1-8 16,-13 2-1-16,-18-2 5 16,-10-3 2-16,-18-1 4 15,-8-7-2-15,-8 0-4 16,-3-2-5-16,-1 2-12 15,1 7-4-15,6 3-9 16,-1 1-7-16,1 0-3 16,0 0 2-16,0 0 12 15,4 10 5-15,9 34 12 16,-16-30 0-16,-9-4 2 0,1-3-20 16,3-6-339-16</inkml:trace>
  <inkml:trace contextRef="#ctx0" brushRef="#br0" timeOffset="28264.1508">5526 10779 714 0,'1'-3'398'0,"3"-3"-96"16,-4 12-148-16,2 10-47 15,-1 22-56-15,4 10-7 16,0 14-4-16,-1-2-2 0,2-7-8 15,1-4-5-15,4-15-11 16,3-6 0-16,6-13-56 16,-2-7-76-16</inkml:trace>
  <inkml:trace contextRef="#ctx0" brushRef="#br0" timeOffset="28453.7553">5369 11019 829 0,'7'1'414'15,"8"-1"-118"-15,23 4-104 0,12 4-23 16,20 0-35-16,6 0-33 16,0 2-48-16,-9-7-15 15,-20-2-30-15,-5 1-93 16</inkml:trace>
  <inkml:trace contextRef="#ctx0" brushRef="#br0" timeOffset="29100.0284">6368 10819 766 0,'0'-18'372'0,"2"-12"-128"16,0 6-34-16,-1 21-96 16,4 8-35-16,-4 30-49 15,-4 16-22-15,-2 26 5 16,-2 6 1-16,6-2-5 16,0-6-1-16,7-19 1 15,3-8 2-15,0-20 5 16,1-13-22-16,1-17-119 0,-2-12-127 15</inkml:trace>
  <inkml:trace contextRef="#ctx0" brushRef="#br0" timeOffset="29244.1169">6283 10744 806 0,'17'-3'338'0,"22"-1"-188"0,14 1-33 16,22 3-44-16,7 0-20 15,10 5-30-15,-6 1-5 0,-17 4-66 16,-18 0-228 0</inkml:trace>
  <inkml:trace contextRef="#ctx0" brushRef="#br0" timeOffset="29446.1859">6370 11089 1049 0,'21'2'404'16,"26"-1"-286"-16,11-1-37 16,15 6-27-16,-3-2 9 15,-12 8-397-15</inkml:trace>
  <inkml:trace contextRef="#ctx0" brushRef="#br0" timeOffset="30013.8106">6786 11396 393 0,'7'-3'271'0,"14"-4"27"16,-3-7-50-16,6-5-73 16,-4-1-29-16,-5-2-45 15,-5-1-15-15,-11 1-21 16,-3 1-13-16,-10 4-23 16,-3 5-12-16,-8 9-16 15,-2 2-3-15,5 3-9 16,4 4-2-16,17 1 1 0,7 3 0 15,11-3 7-15,4 1 4 16,2-2 1-16,-3 1 1 16,-2 0 1-1,-3 3-2-15,-8 5-1 16,-3 2-2-16,-2 12-3 0,4 7-1 16,2 6 3-16,4 2 1 15,-10-5 3-15,-4-2 8 16,-7-11 15-16,-7-4 8 0,-1-9 6 15,-9-7 0 1,0-7-7-16,-2-6-7 0,3-11-5 16,2-10-32-1,4-8-312-15</inkml:trace>
  <inkml:trace contextRef="#ctx0" brushRef="#br0" timeOffset="30642.5959">6360 10573 532 0,'-3'0'294'0,"3"1"-59"0,9 3-71 16,17-3-70-1,8 2-16-15,25-2-12 16,15-1-2-16,16 1-9 15,-4-2-6-15,-13 1-9 16,-13-1-10-16,-32-5-9 16,-5 6 0-16,-18-5-6 15,-5 3-4-15,-12-6-4 16,-1-2-3-16,-5-6 0 16,5-1 0-16,10 2-3 15,1 3-4-15,8 10-7 16,-2 1-3-16,11 13-3 15,0 2 16-15,0 9 24 0,-2 5 18 16,-10-4 28-16,-3-2-3 16,-3-4-12-16,0-5-11 15,-1-5 312-15</inkml:trace>
  <inkml:trace contextRef="#ctx0" brushRef="#br0" timeOffset="31150.8283">7446 10994 827 0,'4'0'370'0,"16"2"-167"15,10 3-57-15,27 6-71 16,10-3-16-16,6 3-32 16,0 1-5-16,-15-4-22 0,-12-2-57 15,-13-7-289-15</inkml:trace>
  <inkml:trace contextRef="#ctx0" brushRef="#br0" timeOffset="31350.2777">7531 11132 737 0,'4'1'368'16,"17"4"-102"-16,18-2-57 16,25 2-74-16,6-2-23 15,0 0-50-15,-12 1-19 0,-12-1-81 16,-4 2-136-1</inkml:trace>
  <inkml:trace contextRef="#ctx0" brushRef="#br0" timeOffset="31729.6436">8714 10816 628 0,'-21'-12'349'16,"-18"-14"-21"-16,-5 16-254 16,1 9-40-16,-3 12-36 15,-1 12-8-15,11 21-8 16,4 10-4-16,20 15 21 15,16 3 7-15,17-5 34 16,14-7 20-16,25-15 15 16,12-8 11-16,13-22 8 0,-5-13 9 15,-17-21 24-15,-9-8 5 16,-25-15 6-16,-15-7-12 16,-20-8-43-1,-16 1-23-15,-15-5-40 0,4 5-12 16,-6 15-1-16,1 7-69 15,8 23-144-15,2 8-158 16</inkml:trace>
  <inkml:trace contextRef="#ctx0" brushRef="#br0" timeOffset="31917.0419">8842 10943 545 0,'-5'-2'326'15,"-6"1"-45"-15,-10 6-93 16,-6 7-38-16,-14 13-44 16,-8 5-26-16,-9 12-36 0,0-1-12 15,9 2-22-15,11 1 5 16,23-14-232 0</inkml:trace>
  <inkml:trace contextRef="#ctx0" brushRef="#br0" timeOffset="32374.6889">8331 10533 658 0,'0'0'318'0,"8"2"-97"0,5 0-66 15,22 5-54 1,21 4-2-16,22-3-18 16,14 5-18-16,-3-1-24 0,-9-3-10 15,-26-1-10 1,-15-5 1-16,-19-3 4 15,-12-6-3-15,-8-1-13 16,-5-5-8-16,1 0-18 16,4 0-3-16,-6-1 3 15,0 2 1-15,6 6 2 16,-2 4-2-16,6 6 3 16,7 7 4-16,-2 3 35 15,-4-7 28-15,4 11 52 16,-5-4 24-16,-9-1 2 15,3 7-14-15,-9-15-40 16,3 4-23-16,7-5-40 0,0-5-84 16</inkml:trace>
  <inkml:trace contextRef="#ctx0" brushRef="#br0" timeOffset="37393.4315">18176 2144 849 0,'-24'19'365'15,"-15"12"-170"-15,1 25-118 0,8 12-26 16,19 6-7-16,8-5-11 15,25-17-6-15,17-14 0 16,19-18 0-16,12-13-46 16,3-9-177-16,-10-3-143 15</inkml:trace>
  <inkml:trace contextRef="#ctx0" brushRef="#br0" timeOffset="37709.5147">18470 2262 707 0,'6'-8'366'0,"-6"-11"-94"15,1 11-58-15,2 18-81 16,-10 7-32-16,3 20-58 16,1 8-3-16,-10 7-16 15,7-1-6-15,-5-10 0 16,2-11-1-16,4-19 4 16,0-8 1-16,11-9-9 15,-2-10-2-15,5-13-2 16,0-6-2-16,-1-15 4 15,-3-2 0-15,-2 2-6 16,-2 6-6-16,5 21-14 16,3 14-9-16,-1 21-2 15,9 13 4-15,-7 19 10 16,4 5 9-16,5 7 6 0,-2-7 3 0,9-7 7 31,1-11 3-31,-1-13-50 0,-1-4-35 0,-6-12-137 16,-4-4-279-16</inkml:trace>
  <inkml:trace contextRef="#ctx0" brushRef="#br0" timeOffset="37857.7578">18392 2499 877 0,'25'-1'385'16,"16"0"-179"-16,5 0-141 15,-2-2-21-15,-9 1-205 0</inkml:trace>
  <inkml:trace contextRef="#ctx0" brushRef="#br0" timeOffset="38035.5455">18758 2224 935 0,'12'0'446'0,"16"9"-167"15,9 14-103-15,7 19-87 16,-9 7-27-16,-5 11-23 0,-14-3-12 16,-19-5-9-16,-2-5 4 15,-15-15-10-15,-3-7-51 0</inkml:trace>
  <inkml:trace contextRef="#ctx0" brushRef="#br0" timeOffset="38713.0721">22680 2240 654 0,'-6'-6'354'0,"-6"-4"-89"0,-13 10-129 16,-5 4-24-16,-12 21-52 16,1 8-17-16,7 20-16 15,6 8-14-15,21 2-1 16,13-2 3-16,21-18 7 16,17-6 2-16,17-15 6 15,3-8-28-15,-2-12-155 16,-14-5-288-1</inkml:trace>
  <inkml:trace contextRef="#ctx0" brushRef="#br0" timeOffset="38868.3253">22869 2321 547 0,'-5'-7'394'0,"3"-2"37"16,-5 7-192-16,9 27-120 0,3 9-50 0,-2 11-28 15,8 8-5-15,-1-10-3 16,0-3-2-16,0-10-40 15,2-6-56 1,-3-11-270-16</inkml:trace>
  <inkml:trace contextRef="#ctx0" brushRef="#br0" timeOffset="39149.9686">22842 2309 859 0,'13'-7'407'0,"8"-4"-174"15,15 12-103-15,4 6-50 16,2 10-44-16,-5 4-15 16,-18 2-10-16,-15-2 0 15,-22-1-1-15,-12-2 0 0,-1-6-6 16,2-2 0 0,17-10-6-16,12-2-4 0,22-4-1 0,13 0-3 15,13 6 2 1,6 8 3-16,-3 8 7 15,-6 8 7-15,-18 2 15 16,-14-2 5-16,-28 1 3 16,-14-4-1-16,-14 0-6 0,-4-11-15 0,7-10-153 15</inkml:trace>
  <inkml:trace contextRef="#ctx0" brushRef="#br0" timeOffset="39344.065">23309 2208 1186 0,'12'8'482'16,"15"22"-304"-16,8 17-53 16,1 25-32-16,-6 7-6 15,-19 1-9-15,-14-5-8 16,-23-12-31-16,0-4-10 15,-2-18-1-15,6-10-51 16</inkml:trace>
  <inkml:trace contextRef="#ctx0" brushRef="#br0" timeOffset="40057.4982">16780 2194 691 0,'1'17'330'15,"4"18"-120"-15,2 41-82 0,2 18-12 16,-2 30-20-16,-5 8-15 16,-3-6-26-16,-3-6-15 15,0-28-10 1,1-18-1-16,3-50-43 16,0-11-64-1,1-1-243-15</inkml:trace>
  <inkml:trace contextRef="#ctx0" brushRef="#br0" timeOffset="40380.4672">16805 2215 638 0,'-11'-6'327'0,"-6"-7"-118"16,-12 19-99-16,-3 10-42 15,-3 21-53-15,6 10-8 0,4 5-6 16,2 0 1-16,19-16 3 16,2-15 4-16,9-25 10 15,10-12 10-15,1-26 12 16,0-5 1-16,3-7 2 16,-4 1-5-16,-2 8-10 15,-2 7 1-15,-3 17 5 16,3 11-1-16,3 26-2 15,5 14-5-15,16 28-17 16,10 8-3-16,11 1 5 16,0-4-12-16,-3-20-159 15</inkml:trace>
  <inkml:trace contextRef="#ctx0" brushRef="#br0" timeOffset="40695.0502">16244 1926 699 0,'0'4'320'0,"5"16"-134"16,-1 8-70-16,5 25-59 16,1 5-8-16,1 2-16 15,3 3-6-15,-1-12-3 16,0-4 2-16,-6-19-9 16,-6-13-46-16,-14-18-160 0,-9-14-130 15</inkml:trace>
  <inkml:trace contextRef="#ctx0" brushRef="#br0" timeOffset="40800.3074">16137 2163 451 0,'1'-6'285'0,"5"-3"2"16,14 3-28-16,16 7-44 15,12 5-29-15,27 3-56 0,10 2-25 16,7-2-24-16,2 0-92 16</inkml:trace>
  <inkml:trace contextRef="#ctx0" brushRef="#br0" timeOffset="41390.0144">16742 3178 614 0,'4'-3'344'0,"8"-2"-53"16,8 0-103-16,27 1-69 16,12 3-17-16,22 1 0 0,14 1-11 15,9 5-22-15,1-1-13 16,-2 0-31-1,-13-1-13-15,-13-3-45 0,-9-1-35 16,-13-2-78-16,-6-6-37 16,-20-2-26-16,-11-1 13 15,-20-2 74-15,-10 0 40 0,-17-10 76 16,-2 1 32 0,4-1 50-16,0 2 26 0,19 11 34 15,9 6 3-15,14 7-19 16,8 10-16-16,7 12-26 15,1 4-10-15,-8 1-3 16,-3 0-5-16,-17-8-10 16,-7-5-4-16,-8-8-73 15,-4-4-91-15</inkml:trace>
  <inkml:trace contextRef="#ctx0" brushRef="#br0" timeOffset="41728.1658">17570 3492 1017 0,'-2'9'417'0,"1"18"-242"16,-2 6-60-16,6 9-41 16,5 5-15-16,2 0-25 15,10 3-7-15,2-10-12 16,-4-10-42-16,-4-18-95 15,-6-12-105-15</inkml:trace>
  <inkml:trace contextRef="#ctx0" brushRef="#br0" timeOffset="41877.1942">17363 3596 583 0,'0'-4'400'0,"12"0"64"15,17 3-181 1,-14-1-88-16,0 2-13 0,73 4-35 0,10 4-25 15,2-1-48-15,-37 1-24 16,-21-2-68-16,-11-3 1 16</inkml:trace>
  <inkml:trace contextRef="#ctx0" brushRef="#br0" timeOffset="43046.9846">19380 2991 722 0,'0'-7'350'0,"0"-8"-121"15,6-3-54-15,8 8-78 0,1 7-28 16,7 13-45-1,-7 8-13-15,-9 16-10 0,3 5-1 16,-9 6 0-16,0 3 3 16,1-4 2-16,2-9 0 15,8-12 2-15,5-9 2 16,9-13 4-16,0-5 6 0,8-12 5 31,-2-6 1-31,-7-12-3 16,-2-1-4-16,-8 1-7 0,-4 6-4 15,-6 9-1 1,-4 3 7-16,-2 17-2 0,-3 3 1 16,-1 14-1-16,2 9-9 15,4 5 2-15,4 2 0 16,5-3 1-16,5 0-8 0,4-12-147 16</inkml:trace>
  <inkml:trace contextRef="#ctx0" brushRef="#br0" timeOffset="43341.0766">19852 3214 707 0,'-5'6'374'15,"-3"5"-89"-15,-2 7-145 0,-1 4-29 16,2 2-45 0,3-3-13-16,6-4-27 15,0-6-6-15,6-9 3 0,-1-6-1 16,6-14 2-16,1-8-1 0,0-8-7 15,4 1 0-15,-4 0-3 16,1 8-3 0,-3 7 1-1,-2 6-2-15,0 13-1 16,-2 9 1-16,4 11-3 0,1 6-1 16,-2 2 2-1,6-1-1-15,-8-4 1 16,3-1-35-16,-3-6-123 0,-8-5-146 15</inkml:trace>
  <inkml:trace contextRef="#ctx0" brushRef="#br0" timeOffset="43462.351">19804 3272 933 0,'3'-1'435'0,"8"-3"-184"16,10 1-78-1,13-1-97-15,3 1-28 0,3-3-47 16,2 1-57-16</inkml:trace>
  <inkml:trace contextRef="#ctx0" brushRef="#br0" timeOffset="43654.8879">20012 3100 867 0,'10'0'385'0,"16"-3"-199"16,12 6-76-16,10-3-75 15,2 2-15-15,-2 1-66 16,-6-4-99-16</inkml:trace>
  <inkml:trace contextRef="#ctx0" brushRef="#br0" timeOffset="43798.6148">20169 3169 980 0,'3'-1'428'0,"11"1"-230"15,6 1-74-15,14 2-72 16,4 1-25-16,6 1-60 16,-6-2-95-16</inkml:trace>
  <inkml:trace contextRef="#ctx0" brushRef="#br0" timeOffset="44075.3429">20621 3065 657 0,'-12'-5'394'16,"-11"-7"-45"-16,1 13-184 0,2 4-57 15,10 11-67-15,8 7-17 16,11 1-18-16,5 2-1 15,9-3 2-15,6-5-11 16,5-9 53 0,7 0 20-16,-2-12 19 15,-3-7 33-15,-8-9-28 16,-8-3-6-16,-20-4-10 16,-10-3-19-16,-28 3-32 15,-12 0-14-15,-10 16-12 0,2 5-52 16</inkml:trace>
  <inkml:trace contextRef="#ctx0" brushRef="#br0" timeOffset="44796.5708">22716 3135 732 0,'18'-8'346'0,"7"-10"-130"15,10 4-109-15,5 6-19 16,-9 5-33-16,0 3-15 15,-9 13-19-15,-10 2 0 0,-8 12 4 16,-6 7 2-16,-6-3 2 16,5 1-2-16,3-7 0 15,10 1 1-15,12-9 4 16,2-7 0-16,8-10-3 16,-4-8-3-16,-4-9-4 15,-3-2-3-15,-6-6-3 16,-1-2-2-16,-6-3-5 15,-4 2-1-15,-4 5-7 16,-2 7-3-16,-6 15-12 16,0 5-4-16,0 18-1 15,3 6 3-15,5 8 9 16,4-1 6-16,7-1-12 16,4-4-58-16</inkml:trace>
  <inkml:trace contextRef="#ctx0" brushRef="#br0" timeOffset="45239.7964">23263 3267 501 0,'0'13'276'0,"3"7"-44"16,1 11-105-16,0-3-25 15,3 2-36-15,-4 0-19 16,-3-15-26-16,5-2-4 0,-5-14-68 15,3-4-70-15,-4-6-138 16,-9-8-53 0,-1-5 51-16,-5-6 77 0,2-1 217 15,2 1 90-15,10 4 58 16,4 2 12-16,14 11-37 16,8-1-17-16,2 9-35 15,2 4-21-15,-4 8-47 16,-3 3-21-16,-9 4-7 15,-5-1 11-15,-10-2 13 16,-6 2 4-16,-6-1-2 16,0-2-9-16,8-9-7 15,0-2-3-15,15-5-5 16,5 0-4-16,4 2-5 16,7 3-3-16,-1 5 0 15,4 6-1-15,-7 8 1 16,-7 3 10-16,-18 2 15 0,-12-2 4 0,-7-5 3 15,-3-3-5-15,3-11-121 16</inkml:trace>
  <inkml:trace contextRef="#ctx0" brushRef="#br0" timeOffset="45427.8816">23573 3181 1032 0,'18'-3'422'0,"22"1"-269"0,3 2-59 16,2 0-58-16,-3 0-12 16,-12 0-164-16</inkml:trace>
  <inkml:trace contextRef="#ctx0" brushRef="#br0" timeOffset="45569.7639">23677 3256 914 0,'7'4'396'0,"11"-1"-223"16,8 0-60-16,5-3-76 16,9-3-14-16,-5-2-382 15</inkml:trace>
  <inkml:trace contextRef="#ctx0" brushRef="#br0" timeOffset="45818.8168">23957 2973 970 0,'16'-6'429'0,"21"0"-224"15,3 14-53-15,0 10-86 0,-5 9-21 16,-15 6-18-16,-16-5-1 16,-22 2 2-16,-7-2 2 15,-3 1-4-15,11 1-4 16,17-5-9-16,5-5 1 16,13-7-3-1,0-3-60-15</inkml:trace>
  <inkml:trace contextRef="#ctx0" brushRef="#br0" timeOffset="45951.1867">24149 3432 1331 0,'0'4'628'16,"0"-4"-269"-1,2-2-122-15,-2 1-128 0,0 0-120 16</inkml:trace>
  <inkml:trace contextRef="#ctx0" brushRef="#br0" timeOffset="47518.0286">9695 10956 671 0,'-9'2'297'0,"-2"4"-125"16,17 1-53-16,41-6-39 0,19-1-12 15,35-2-29-15,18-1-13 16,7 8-6 0,-4 2 1-16,-26 0-21 15,-20 1-88-15</inkml:trace>
  <inkml:trace contextRef="#ctx0" brushRef="#br0" timeOffset="47726.9258">9770 11086 478 0,'2'-3'293'16,"13"-4"-1"-16,12 2-108 15,33 4-73-15,12 2-18 0,24 5-34 16,3 4-18-16,-10 1-24 15,-6-1-17 1,-22 1-267-16</inkml:trace>
  <inkml:trace contextRef="#ctx0" brushRef="#br0" timeOffset="47969.8702">10368 10831 1014 0,'13'6'386'16,"20"9"-283"0,6 8-18-16,13 8-17 0,-2-1-5 15,-16 2-7-15,-11-2-1 16,-27-1 2-16,-18 0 11 0,-20-4 10 16,-4 2-8-16,-6-5-20 31,9 3-16-31,8 1-16 0,6-3-75 0</inkml:trace>
  <inkml:trace contextRef="#ctx0" brushRef="#br0" timeOffset="48900.3803">11277 10896 887 0,'9'2'393'0,"15"5"-174"16,2 21-141-16,3 7-24 15,-3 10-18-15,-14-3-2 0,-7-8-8 16,-4-6 0 0,-1-12-2-16,2-5-1 15,6-15 1-15,5-7-3 16,9-16-3-16,-1-2-2 16,1-10-6-16,0-5-1 0,1 6-11 15,3 1 18-15,1 24 8 16,-3 11 3-16,-4 28 23 15,-5 11-13-15,-6 6-1 16,-3 5 0-16,-4-10-12 0,2-3-7 16,7-6-9-1,8-7-11-15,9-13-184 16</inkml:trace>
  <inkml:trace contextRef="#ctx0" brushRef="#br0" timeOffset="49149.0827">11883 10996 1056 0,'11'2'453'0,"22"-4"-206"15,20 2-58 1,23-1-32-16,2-5-33 0,1 5-66 16,-8-4-22-1,-16 0-118-15,-4 0-491 16</inkml:trace>
  <inkml:trace contextRef="#ctx0" brushRef="#br0" timeOffset="49671.9404">12657 10753 850 0,'-4'12'349'16,"-4"13"-183"-16,14 27-104 15,-3 6 6-15,8 13-2 16,1-6-9-16,-4-10-14 16,-1-10-9-16,1-15-8 15,-8-9 1-15,0-15 12 16,-5-6 1-16,-4-15-1 16,4-6-3-16,-10-11-15 15,4-2-4-15,-4-19-3 16,-2-10-1-16,8-7-1 15,3-3 1-15,10 16 0 16,8 7-3-16,10 18-4 0,2 5-6 16,10 9-6-1,3 6-4-15,15 8 1 16,8 4 0-16,13 7-95 0,3 0-112 16</inkml:trace>
  <inkml:trace contextRef="#ctx0" brushRef="#br0" timeOffset="49914.6202">12676 10994 858 0,'6'-4'418'0,"9"4"-148"0,26-2-137 16,15 3-38-16,23 5-52 15,4-6-21-15,-3 7-77 16,-11-5-104-16</inkml:trace>
  <inkml:trace contextRef="#ctx0" brushRef="#br0" timeOffset="50467.6423">13200 11146 1521 0,'1'-7'14'16,"2"1"8"-16,-2-6 12 15,-8 1-11-15,-2 3-7 16,-10 6-16-16,-2 2-4 0,-6 4-2 15,0 7-1-15,6-2 0 16,6 6-1-16,15 1 0 16,4-1 0-16,14-2 3 15,4-4 2-15,2-9 3 0,2 0 1 16,1-5 2 0,-5 3 1-16,-6 2-1 15,-3 0-5-15,-5 5 16 16,-7 1 0-16,1 8-1 15,4 8 6-15,0 11-18 16,4 6 0-16,-5 7 2 0,-5-3 9 0,-11-2 65 16,-6-5 19-1,-11-11 24-15,-7-4-1 0,-11-13-55 16,-3-7-14 0,2-10-21-16,5-5-5 15,20-16-14-15,12-6-10 16,22-7-100-16,13-5-70 15</inkml:trace>
  <inkml:trace contextRef="#ctx0" brushRef="#br0" timeOffset="50781.3504">13488 10896 753 0,'3'3'362'16,"9"1"-133"-16,19 5-91 15,10-1-18-15,17 1-32 16,3 2-20-16,6-3-27 16,-6-4-10-16,-8-3 10 15,-9-1-65-15,-19-2-141 16,-7-1-136-16</inkml:trace>
  <inkml:trace contextRef="#ctx0" brushRef="#br0" timeOffset="50954.9169">13557 11064 672 0,'-1'1'407'15,"-3"2"-42"1,22-2-155-16,7-1-54 0,16 0-72 16,17 4-28-16,7 3-36 15,2 0-5 1,-3 1-256-16</inkml:trace>
  <inkml:trace contextRef="#ctx0" brushRef="#br0" timeOffset="51364.573">14539 10802 894 0,'-10'-11'428'16,"-19"-15"-169"-16,-1 6-87 16,-10 13-104-16,-1 6-32 15,0 11-36-15,-2 12-7 0,9 17-3 16,0 8-1-1,19 20 0-15,6-4 1 0,17-2 2 16,15-4 4-16,14-18 18 16,18-3 18-16,18-16 23 15,3-11 8 1,1-16 30-16,-8-11 2 16,-13-13 6-16,-12-9 4 15,-28-6-32-15,-13-9-17 0,-32-10-23 16,-8-2-14-16,-16 6-14 15,6 14-4-15,6 22-82 16,1 12-87-16</inkml:trace>
  <inkml:trace contextRef="#ctx0" brushRef="#br0" timeOffset="51560.7144">14590 10906 1069 0,'-21'9'469'0,"-30"17"-238"16,-4 7-52-16,-3 5-85 0,3 9-30 0,18-5-40 31,12 1-43-31</inkml:trace>
  <inkml:trace contextRef="#ctx0" brushRef="#br0" timeOffset="52357.8715">15280 10931 605 0,'-1'0'334'0,"5"-2"-62"16,13 3-65-16,26-1-75 16,17 4-27-16,24 6-37 15,12 1-15-15,5 4-23 16,-4-2-6-16,-14-3-26 15,-13-2-43-15,-23-7-243 16</inkml:trace>
  <inkml:trace contextRef="#ctx0" brushRef="#br0" timeOffset="52591.736">15440 11072 513 0,'1'-2'320'15,"4"2"-1"-15,23 0-162 16,9-6-40-16,24 8-36 16,13-2-18-16,11 4-32 0,7 0-7 15,-5-4-8-15,-13 0-12 16,-24-4-117-1,-13-1-130-15</inkml:trace>
  <inkml:trace contextRef="#ctx0" brushRef="#br0" timeOffset="52749.8635">16036 10908 614 0,'8'2'310'0,"12"2"-101"0,1 7-33 31,-1 4-61-31,-2 4-25 0,-4 7-22 0,-4-3-10 16,-10-3-7-1,-5 0-4-15,-15-5-13 16,2 1-60-16,-11 0-231 16</inkml:trace>
  <inkml:trace contextRef="#ctx0" brushRef="#br0" timeOffset="53658.8998">16800 10967 902 0,'11'-3'410'0,"9"3"-211"15,1 6-61 1,-4 18-86-16,-4 6-20 0,-4 8-4 15,-4 0-1-15,-4-5-2 16,0-2-3-16,0-11-1 16,-1-6 2-16,2-13 7 15,5-4 2-15,3-14-2 16,2-5-3-16,3-8-11 16,-1-1-5-16,7 0-7 15,1 1-4-15,0 7 0 16,2 6 0-16,-3 15 4 15,-3 6 3-15,0 18-1 16,-1 6 1-16,-13 1 1 16,2 3 0-16,-5-1-1 15,-1-3 0-15,9-4 0 0,1-6 18 16,8-10-147-16</inkml:trace>
  <inkml:trace contextRef="#ctx0" brushRef="#br0" timeOffset="53914.0653">17420 11049 759 0,'2'0'422'0,"11"-2"-48"15,7 3-193-15,19-1-104 16,0-4-12-16,14 6-26 16,5-2-13-16,-4 5-14 0,0 1-27 15,-13-7-126-15,-11-1-119 16</inkml:trace>
  <inkml:trace contextRef="#ctx0" brushRef="#br0" timeOffset="54063.4622">17492 11161 629 0,'5'2'377'15,"7"4"-17"-15,9-1-98 16,19-2-106-16,7-1-44 16,14 0-68-16,-1-2-55 0</inkml:trace>
  <inkml:trace contextRef="#ctx0" brushRef="#br0" timeOffset="54508.6278">18236 10838 743 0,'-1'7'283'0,"1"15"-178"0,0 10-43 16,3 14 6-16,1 3 6 15,3 1-9-15,-3-3-11 16,-2-14-6-16,-2-4 0 15,1-15 1 1,-1-4 2-16,-3-10 25 0,-1-5 1 16,-4-11-1-16,-2-4-6 15,-2-12-35-15,-3-7-7 16,2-14-9 0,1-9-3-16,5-7-7 0,5 4-3 15,7 12-7-15,8 11-4 16,5 15-7-16,4 6-2 15,11 9-8-15,5 5 0 16,15 10 1-16,1 3 20 16,6 7-120-16,4 0-94 15</inkml:trace>
  <inkml:trace contextRef="#ctx0" brushRef="#br0" timeOffset="54750.4313">18229 11029 979 0,'12'-2'450'16,"10"-4"-183"-16,27 3-162 0,11-3-37 15,6 6-39-15,-4 5-16 16,-10 3-79-16,-1 8-136 16</inkml:trace>
  <inkml:trace contextRef="#ctx0" brushRef="#br0" timeOffset="55377.3999">18621 11290 593 0,'4'1'286'0,"3"3"-82"0,2-2-20 16,-1-2-26-16,-1-1-11 15,2-4-36-15,-3-3-18 16,-4-2-33-16,-1-2-11 16,-5-3-19-16,-4 1-8 15,-7-4-12 1,-4 3-3-16,-4 2-11 0,-3 5-5 15,4 11-5-15,5 5-2 16,3 5 4-16,2 4 1 16,4 0 2-16,7 1 2 15,10 0 5-15,5-1 2 16,14-4 3-16,-3-4 2 16,-1-8 3-16,3-2 1 15,-10-7 6-15,-3-3 0 0,-6 1-2 16,-2-2-1-1,-5 6-9-15,0 1-6 16,1 6-10-16,2 7-3 0,3 13-6 16,0 8 2-16,3 17 4 15,-1 6 2-15,-2 2 16 16,-3-3 17-16,-14-9 39 16,-8-7 16-16,-19-10 15 15,-7-5-7-15,3-17-23 0,-1-3-10 16,9-11-19-1,-1-5-5-15,6-3-11 16,6-7-16-16,12-1-121 16,13 2-123-16</inkml:trace>
  <inkml:trace contextRef="#ctx0" brushRef="#br0" timeOffset="55952.6623">19046 11029 1756 0,'17'0'37'15,"16"4"-3"-15,22 1 31 16,21 3-30-16,-1-3-9 0,-7-5-9 16,-14-2 21-16,-18-1-119 15,-8 1-71-15,-17-3-345 16</inkml:trace>
  <inkml:trace contextRef="#ctx0" brushRef="#br0" timeOffset="56128.3738">19164 11122 599 0,'-2'2'343'16,"0"1"-3"-1,5 2-65-15,-3-5-53 0,23 0-22 16,60-2-71-1,-19 2-35-15,-4 0-49 0,-3 0-14 16,-12 1-66 0,-10-1 7-16</inkml:trace>
  <inkml:trace contextRef="#ctx0" brushRef="#br0" timeOffset="56887.8888">19890 11023 675 0,'8'-3'404'0,"7"0"-25"15,4 11-240-15,-4 5-52 16,1 11-52-16,-2 2-9 15,-9 2-4-15,-4-4 0 16,-2-10 1-16,0-1 2 16,1-13 10-16,1 0 0 15,0-14-5-15,2-7-4 0,3-3-16 16,1-3-2-16,7 3-7 16,0 3-2-16,3 11 1 15,3 10 2-15,-1 10 5 16,2 5 4-16,-4 10-5 15,-3-5 1-15,-7 0-1 16,-1 2 0-16,-4-11 4 16,2 1 2-16,4-5 7 15,-1-9 1-15,5-10-3 0,3-4-2 16,8-6-8 0,5 1-2-16,-3 3-5 15,0 3-1-15,-4 7-6 0,-2 4-2 16,-5 11-2-1,-3 6 1-15,-4 5 6 0,-3 3 2 16,3 2 4 0,-4-3 2-16,-1-3-36 15,10 0-74-15</inkml:trace>
  <inkml:trace contextRef="#ctx0" brushRef="#br0" timeOffset="57531.8149">20776 11168 619 0,'4'-4'313'16,"6"-1"-95"0,-1-2-46-16,2-1-54 0,-3 1-18 15,-8-1-24 1,0-2-7-16,-15-7-17 0,-7 2-10 0,-17-3-13 16,-9-1-8-1,-8 12-11-15,-1 2-8 16,14 9-9-16,8 9-4 15,20 5-1-15,10 7 0 16,16-4 4-16,5 0 3 16,16-4 5-1,8-3 2-15,1-4 4 0,3-7 1 16,-6-3 1-16,-7-6 1 16,-5-5-1-16,-7 3 2 15,-12-4 0-15,-2 1 0 16,-6 5-3-16,-1 0-1 15,1 6-6-15,0 0-4 16,0 0-4-16,1 0 2 16,0 0 7-16,0 0 3 15,1 13 2-15,10 43-1 0,2-17-5 16,0 8 0-16,6 10 0 16,-8-3 2-16,-9-3 3 15,-7-3 20-15,-25-12 23 16,-8 1 5-16,-18-13 7 15,-3-2-3-15,-1-9 3 16,6-11-1-16,10-5-3 16,6-9-15-16,18-6-23 15,13 2-11-15,14-4-39 16,15 0-63-16</inkml:trace>
  <inkml:trace contextRef="#ctx0" brushRef="#br0" timeOffset="58324.2545">21779 11055 906 0,'-7'-13'428'0,"0"-10"-187"0,4-2-67 15,18 2-95-15,11 2-31 16,11 4-29 0,5 4 3-16,-6 13-8 0,-4 8-2 15,-8 16-7-15,-1 9-7 16,-19 2 2-16,-10 2 5 15,-22-2 5-15,-11-8 2 16,-6 3-4-16,2-4-1 16,14-4-6-1,9 0-1-15,29-10-2 16,12-3 21-16,16-4 15 16,12-5 3-16,1-1 5 15,2 0-22-15,-9-5-15 16,-6 3-58-16</inkml:trace>
  <inkml:trace contextRef="#ctx0" brushRef="#br0" timeOffset="58759.8559">21952 10697 856 0,'-22'-6'358'0,"-37"-9"-205"15,-3 8-52-15,-6 16-59 0,-6 9-13 16,4 25-24-16,7 13-6 15,14 26-7-15,15 6-2 16,21 4 2-16,12 2 0 16,38-10 6-16,19-2 20 15,47-17 50-15,20-9 14 16,19-31 17 0,3-19 16-16,-11-37 4 0,-19-20 10 15,-35-21 30-15,-27-4-17 16,-51-10-13-16,-17-6-11 15,-51-11-41-15,-24 4-18 16,-24 24-37-16,-1 18-13 16,2 36-18-16,10 9-101 15</inkml:trace>
  <inkml:trace contextRef="#ctx0" brushRef="#br0" timeOffset="83982.1973">1882 12656 793 0,'15'-3'383'0,"16"-11"-124"0,9-6-35 32,3-17-61-32,-5-6-35 15,-6-15-59-15,-10-8-20 16,-3-10-18-16,-7-6-5 15,-8-1-5-15,-4 6-3 16,-8 18-9-16,-4 14 9 16,4 25 0-16,-3 11-6 15,0 22 1-15,5 8-13 0,5 20-13 16,9 10 2-16,13 22 5 16,8 10 4-16,10 8 4 15,-1-6 4-15,0-18-3 16,-6-13-1-16,-4-25-27 15,-1-14-45-15,-4-15-174 16,-4-12-310-16</inkml:trace>
  <inkml:trace contextRef="#ctx0" brushRef="#br0" timeOffset="84129.7637">1982 12329 694 0,'5'7'317'0,"12"7"-126"15,16 2-43-15,25-2-45 0,8-2-26 16,4-1-38 0,2-7-18-16,-18 0-336 0</inkml:trace>
  <inkml:trace contextRef="#ctx0" brushRef="#br0" timeOffset="84271.5349">1756 12263 1021 0,'-8'-1'425'16,"-5"0"-252"-16,19 4-142 16,11 3-25-16,25 7-49 15,11 3-89-15</inkml:trace>
  <inkml:trace contextRef="#ctx0" brushRef="#br0" timeOffset="84538.4399">2507 12488 993 0,'12'2'471'0,"14"5"-161"16,9-1-199-16,6-6-26 15,4 0-41-15,-4-6-11 0,-11-10-8 16,-6-2 2 0,-17-9-28-16,-11 0-9 15,-23 3-13-15,-6 1-9 16,-11 15 12-16,5 10 4 0,8 24 9 15,5 4 7 1,12 14 13 0,9-1 2-16,6-1-1 0,8 4-3 0,13-3-1 15,-2-3-1-15,11-2-3 16,0-7-10 0,1-11-288-16</inkml:trace>
  <inkml:trace contextRef="#ctx0" brushRef="#br0" timeOffset="84806.0582">3134 12388 1004 0,'-6'13'529'0,"-5"13"-156"16,-8 4-172-16,-9-1-57 0,2-2-81 16,-1-4-25-1,-3-13-38-15,5-7-37 0,2-11-61 16,3-7-9-16,16-2 9 15,4-5 35-15,17 3 84 32,5 2 27-32,11 8 41 0,5 9 6 0,-1 7-13 15,3 7-14-15,-8 7-29 16,-1 2-7 0,-2-4-70-16,-3 2-565 0</inkml:trace>
  <inkml:trace contextRef="#ctx0" brushRef="#br0" timeOffset="85436.5269">4327 12819 676 0,'-1'2'342'0,"1"-1"-68"0,2-2-46 16,-2 0-68-16,1-3-40 15,27-27-82-15,29-41-14 16,-33 24-4-16,-4 2-1 15,-7 11 7-15,-2 7 15 16,-3 23-3-16,0 10-2 16,-1 24-11-16,1 16-13 15,1 19 0-15,0 11 2 0,5 2 0 16,0-5-1-16,3-20-2 16,0-13-22-16,-3-24-191 15</inkml:trace>
  <inkml:trace contextRef="#ctx0" brushRef="#br0" timeOffset="85766.1258">4532 12409 901 0,'-23'-2'456'15,"-17"-2"-161"-15,-14 14-136 16,-7 13-44-16,1 20-70 15,0 6-22-15,14 18-23 0,13 5-4 16,23 17-7-16,16 9-1 16,32-6 0-16,12-1 3 15,28-27 3-15,6-13 4 16,22-20 3-16,2-21 3 16,10-22 6-16,-6-19 5 15,-32-27 42-15,-12-10 38 16,-42-24 62-16,-19-4 11 0,-29-4 4 15,-30 4-21-15,-39 26-60 16,-12 14-14 0,-10 22-46-16,19 13-22 0,28 12-53 15,18 7-84-15</inkml:trace>
  <inkml:trace contextRef="#ctx0" brushRef="#br0" timeOffset="86245.8549">5495 12738 791 0,'15'-1'394'16,"11"-1"-138"-16,39 3-94 0,19 1-7 15,23 2-47-15,10 0-25 16,0 4-29-16,-8 0-14 15,-10-1-19 1,-9-2-23-16,-22-11-80 16,-6-2-91-16</inkml:trace>
  <inkml:trace contextRef="#ctx0" brushRef="#br0" timeOffset="86509.116">5674 12857 911 0,'-8'-4'392'16,"-3"0"-224"-16,11 4-29 15,27 5-45-15,25 4-28 0,25-4-26 16,16 2-7-1,20-3-12-15,-3 1-6 0,-4 1-3 16,-17-3 1 0,-23-6-96-16,-10-5-136 0</inkml:trace>
  <inkml:trace contextRef="#ctx0" brushRef="#br0" timeOffset="86766.8699">6305 12629 985 0,'-2'-3'439'0,"3"1"-227"16,10 3-69-1,28 15-91-15,7 1-20 16,15 10 12 0,7 4 11-16,-11-3 9 15,-6 1 0-15,-18-3-26 0,-14-2-15 16,-20 4 11-16,-13 0 10 15,-23-2 8-15,-9 4 0 16,-6-2-22-16,3-2-11 16,6-5-20-16,11-1-61 15,9-12-199-15</inkml:trace>
  <inkml:trace contextRef="#ctx0" brushRef="#br0" timeOffset="87216.8396">6015 12250 867 0,'0'2'408'15,"-7"0"-148"1,-2 1-52-16,-5 0-71 0,-5-5-34 16,7-2-62-16,4-2-24 0,10-4-29 15,13-2-8 1,20 6-10-16,7 5 3 15,7 12 13-15,4 7 3 16,-15 11 32-16,-13 4 17 0,-23 4 25 16,-17 4 10-16,-15-7-11 15,2-3-8 1,8-10-20-16,10-8-9 16,14-12-16-16,9-3-6 15,12-4-4-15,6-6-1 0,4 3-64 16,-4 0-67-1,-4-8-266-15</inkml:trace>
  <inkml:trace contextRef="#ctx0" brushRef="#br0" timeOffset="87526.5986">6149 12133 519 0,'-23'-6'347'16,"-25"-10"29"-16,-4 3-139 0,3 14-103 15,-5 2-33 1,-6 19-54-16,0 6-16 15,0 10-25-15,11 10-3 16,23 12 0-16,17 5 5 0,22 6 30 16,20-1 16-1,36-11 33-15,8-11 7 16,32-19-13 0,5-11-17-16,2-22-27 0,-6-16-8 15,-30-18 23-15,-16-9 26 16,-45-19 50-16,-14-5 15 0,-28-12-9 15,-31-6-19-15,-28 18-49 16,-8 9-18 0,-8 16-27-16,24 13-13 15,23 9-89-15,12 1-76 16</inkml:trace>
  <inkml:trace contextRef="#ctx0" brushRef="#br0" timeOffset="91057.5144">7683 12799 709 0,'-5'-2'341'15,"-3"-6"-132"-15,7-3-38 16,8-7-63-16,6-7-20 16,8-10-19-16,-2-7 6 15,3-1 6-15,-6-1 0 16,-8 10-5-16,-2 10-5 15,-6 16-22 1,-1 4-17-16,-3 16-25 16,0 7-9-16,-2 11-5 15,7 15 3-15,8 6 4 16,2 6 0-16,1 6 6 0,-1-2-7 16,2-5-120-16,-4-8-88 15</inkml:trace>
  <inkml:trace contextRef="#ctx0" brushRef="#br0" timeOffset="91219.3265">7500 12995 697 0,'-11'2'408'15,"-14"-3"-86"-15,25 1-122 16,22 0-34-16,33-1-81 16,28 2-22-16,27 0-32 15,6-5-11-15,4 2-18 16,-6-3-30-16,-15-2-127 15,-8 8-187-15</inkml:trace>
  <inkml:trace contextRef="#ctx0" brushRef="#br0" timeOffset="91572.9291">7710 13242 770 0,'-9'-9'376'16,"-2"-14"-144"-16,16-3-70 16,25 1-64-16,12 1-22 15,18 11-7-15,5 4-5 0,3 14-26 16,-8 8-4 0,-26 16 8-16,-22 9 8 0,-43 9 7 15,-17 10 2 1,-14-1-23-16,-8 0-10 0,3-17-4 15,5-13 2 1,13-22-6-16,14-10-11 0,31-16-20 16,13-3-10-1,31-2-7-15,9 3 5 0,9 9 10 16,2 8 2-16,0 18 13 0,-4 9 3 16,-7 14 7-1,-10-1 4-15,-12-5-96 0</inkml:trace>
  <inkml:trace contextRef="#ctx0" brushRef="#br0" timeOffset="92284.7147">8415 12810 580 0,'6'-10'298'15,"4"-9"-84"-15,19 4-51 16,6 4-11-16,11 12-12 15,1 9-14-15,-10 15-16 16,-9 7-9-16,-20 9-24 16,-9 3-13-16,-18-4-21 15,-1-6-7-15,0-10-3 0,-1-15 2 16,12-14-4-16,1-12-9 16,12-20-28-16,9-2-15 15,17-7-10-15,6 3 3 16,6 15 15-16,6 10 2 15,-15 13 1-15,-11 9 10 16,-13 14 12-16,-7 5 5 16,-5 13 8-16,-3 0-6 0,5 1-7 15,-2-5-1-15,10-11-1 16,1-11 2-16,8-20-1 16,1-9 0-16,-1-19-1 15,6-3-3-15,1 0-3 16,3 3 0-16,1 16-8 15,1 12-4-15,-13 15-5 16,-2 8 1-16,-7 14 7 16,-2 4 3-16,-1 2 7 15,3 2 11-15,3-8-147 16,4-6-324-16</inkml:trace>
  <inkml:trace contextRef="#ctx0" brushRef="#br0" timeOffset="92659.8162">9215 12740 906 0,'3'-3'437'0,"-2"-3"-185"0,-1 12-114 15,0-6-35-15,-3 13-43 16,-4 45-5-1,6-16-17-15,1-3-6 0,11-1-15 16,6-4-3-16,8-15 3 16,4-6 4-16,1-18 5 15,-5-9 2-15,0-14-1 16,0-5-3-16,-6-5-3 16,-5-2-2-16,-4 4-5 15,-9 5-2-15,-7 11-8 16,-1 9 6-16,-4 14 13 15,0 11 7-15,4 14 9 16,2 4-6-16,9 8-13 16,4-5-6-16,5-6-5 0,5-1 2 15,1-15-72 1,-1 1-80-16</inkml:trace>
  <inkml:trace contextRef="#ctx0" brushRef="#br0" timeOffset="92901.7062">9658 12952 1034 0,'5'5'444'0,"-1"8"-232"16,1 3-47-1,-2 12-64-15,-3 0-21 0,0 4-40 16,-1-1-13-16,-4-1-2 16,2-6-37-16,3-9-102 0,-1-6-87 31</inkml:trace>
  <inkml:trace contextRef="#ctx0" brushRef="#br0" timeOffset="93219.5539">9623 13034 785 0,'6'-8'415'0,"13"-11"-105"0,5-3-102 15,6-4-113-15,4 9-32 0,-4 7-40 16,-6 6-14 0,-2 13-11-1,-9 1-2-15,-7 9-2 0,-5 1 2 16,-11-2 4-1,-2 2 4-15,2-2 2 16,0-6 0-16,12-3-6 16,3-1 0-16,3-10-5 15,5 1 0-15,3 1 1 0,0 1-2 16,-1 7 0-16,-3 4 9 16,-14 4 27-16,-6 1 16 15,-14 1 12-15,-5 1-5 16,-2-9-19-16,-6-3-27 15,3-7-156-15</inkml:trace>
  <inkml:trace contextRef="#ctx0" brushRef="#br0" timeOffset="93603.768">9690 12499 746 0,'12'-9'365'0,"10"-8"-130"16,8 3-81-16,4 4-11 15,3 9-47-15,-5 6-26 16,-11 8-33-16,-9 7-4 0,-22 6-1 16,-11 3 0-16,-11 2-4 15,5-2-10-15,9-6-9 16,9-6 2-16,15-9 24 16,11-7 9-16,21-3 7 15,13-4-4 1,14-1-22-16,0 2-8 0,-7 1-61 15,-5 5-78-15</inkml:trace>
  <inkml:trace contextRef="#ctx0" brushRef="#br0" timeOffset="94076.5998">10509 12849 850 0,'11'-1'415'0,"18"1"-146"15,11 0-95-15,10 1-89 16,0-1-30-16,-4 0-32 16,-1-1-7-16,-3-2-13 15,-5 2-51-15,-7 1-131 16,-11 0-106-16</inkml:trace>
  <inkml:trace contextRef="#ctx0" brushRef="#br0" timeOffset="94269.1526">10533 13020 677 0,'10'4'366'0,"25"3"-79"15,6-7-33-15,11-2-73 0,6-3-30 16,-8-3-53-16,-1 4-20 16,-10 2-36-16,-6 2-14 15,-12 4-149-15</inkml:trace>
  <inkml:trace contextRef="#ctx0" brushRef="#br0" timeOffset="94941.1212">11446 12976 757 0,'2'0'395'15,"5"-3"-45"-15,23 6-195 0,20 3-33 16,19 1-9-16,12 3-16 16,7-1-48-16,-8-6 3 15,-12-2-161-15</inkml:trace>
  <inkml:trace contextRef="#ctx0" brushRef="#br0" timeOffset="95475.1634">12227 12875 927 0,'-4'6'368'0,"6"17"-232"0,1 6-34 16,6 8-28-16,5 3-3 15,9-6-12-15,2-6-1 16,14-11-3-16,2-8-1 15,-3-18-6-15,2-5-5 16,-9-12-5-16,-2-7-5 0,-12-9-8 16,-5-4-4-16,-11 4-9 15,-2 6-3 1,-5 19-16-16,-2 12-7 16,0 18-6-16,0 11-1 0,4 15 11 15,4 5 6-15,5 4 33 16,1-3-70-16,-2-9-157 15,-1-5-195-15</inkml:trace>
  <inkml:trace contextRef="#ctx0" brushRef="#br0" timeOffset="95699.2978">12275 12592 964 0,'-5'-7'445'0,"2"6"-237"31,1 10-45-31,-1 27-78 16,7 19-30-16,1 35 8 0,2 10 1 15,1 11-15-15,-3 1-3 16,-5-14-13 0,4-6-10-16,-1-17-4 0,6-14-18 15,10-24-111-15,-2-14-91 16</inkml:trace>
  <inkml:trace contextRef="#ctx0" brushRef="#br0" timeOffset="96114.5186">12663 13136 819 0,'10'6'429'15,"-5"3"-77"-15,7 10-223 0,1 6-28 16,-8 0-43-16,-3-1-18 16,0 0-16-16,-2-5-2 15,0-7 0-15,3-3 7 16,-3-13 0-1,4-7-4-15,-1-10-22 0,8-6-16 16,7-3-27-16,1 5-6 16,-1 4 11-16,-9 7 9 15,-8 11 12-15,-6 4 9 16,-7 14 20-16,-5 0 9 16,-2 3 20-16,7-1-1 15,7-2-9-15,6-2 3 16,18-1 10-16,5-2 1 0,12-7-1 15,4-1-10 1,-2-2-28-16,-5-2-71 0</inkml:trace>
  <inkml:trace contextRef="#ctx0" brushRef="#br0" timeOffset="96895.1005">13035 12852 657 0,'2'-4'353'0,"6"-5"-95"0,4 9-72 15,4 15-90 1,3 10-33-16,-4 15-21 0,-2 0-4 16,-11-3-7-16,-6-10 0 15,1-11-1 1,1-5 7-16,2-14 5 16,7-5-3-16,-1-20-10 15,5-4-13-15,7-5-14 16,2 1-2-16,3 10 2 15,3 7 4-15,-2 19 13 16,0 7 6-16,-3 18 10 0,-8 7 0 16,-13 1-5-16,-4 2-2 15,-5-8-7-15,0-7-2 16,8-13-1-16,5-5 0 16,10-11-5-16,7-9-2 15,8-8-6-15,-2-5-3 0,3 3-2 16,-2 5-3-1,-2 14-6-15,-3 9-2 16,-5 9-1-16,-6 8 2 0,-9 7 7 16,-3 6 2-16,-6-1 6 15,1-1-59-15,5-3-489 16</inkml:trace>
  <inkml:trace contextRef="#ctx0" brushRef="#br0" timeOffset="97455.9216">13922 12993 539 0,'4'-8'301'16,"4"-8"-41"-16,-3-7-57 16,-5 0-65-16,-7-5-18 15,-10 0-24-15,-6 4-14 16,-12 10-24-16,-2 12-15 0,-5 17-34 16,-3 7-10-1,18 12-10-15,6 3 0 0,13-3 1 16,14 0 4-16,6-14 6 15,4-4 3-15,13-15 6 16,2-4 1-16,2-10 2 16,-1-2 0-16,-10-5-1 15,-3 0-2-15,-5 3-4 16,-5 0 4-16,-2 11 0 16,-3 9 1-16,-1 8 4 15,2 9-3-15,4 13-3 16,3 0-2-16,-1 7-3 15,0 0-1-15,-11-1 0 16,-8 3-10-16,-13-4 66 16,-7-1 23-16,-10-9 31 15,-2-3 24-15,-2-11-53 0,3-8-16 16,10-10-25 0,4-7-8-16,12-11-15 15,7-3-9-15,8-3-71 0,3 0-58 16,7-2-173-16</inkml:trace>
  <inkml:trace contextRef="#ctx0" brushRef="#br0" timeOffset="98184.6894">14544 12629 574 0,'-13'9'262'16,"-10"20"-56"-16,-3 10-73 15,-9 15-30-15,3 11-2 16,-2 5-49-16,5-3-15 16,12-19-9-16,6-16 8 15,13-26 28-15,8-9 3 16,13-23-1-16,10-5-10 0,5-24-31 16,0-4-4-16,-7-8-5 15,-7-4-1-15,-6 7-2 16,-1 3-4-16,-6 20-8 15,1 10-1-15,-9 14 4 16,-1 17-2-16,5 12 4 16,-3 12 1-16,15 20-7 15,2 2 2-15,17 12 0 16,11 3 0-16,4 7 6 16,3-1 3-16,-12-11 4 15,-11-8 0-15,-19-23-3 16,-9-6 2-16,-24-6 4 15,-14-7 2-15,-25-6 3 16,-6 0-4-16,-13-9-7 0,-2 2-5 16,11 2-3-1,2-2-3-15,21 3-15 16,12 4-23-16,21 1-68 0,10 1-35 16,17 5-120-16,8 0-108 15</inkml:trace>
  <inkml:trace contextRef="#ctx0" brushRef="#br0" timeOffset="98379.4967">14981 12854 866 0,'10'-2'409'0,"21"6"-142"16,-1 8-116-16,2 15-79 0,2 7-19 15,-8 4-29 1,1 3-7-16,-6-8-44 16,-1-7-65-16</inkml:trace>
  <inkml:trace contextRef="#ctx0" brushRef="#br0" timeOffset="98544.171">15330 12826 773 0,'-14'9'391'0,"-17"16"-111"0,-6 9-64 16,-4 5-83-16,0 2-36 15,3-5-53-15,5-2-15 16,2-10-38-16,7-3-74 16</inkml:trace>
  <inkml:trace contextRef="#ctx0" brushRef="#br0" timeOffset="99168.9027">15941 12648 959 0,'6'2'397'0,"6"11"-214"16,-1 10-54-16,5 26-34 16,-2 9-2-16,0 16-28 15,-4-5-13-15,-3-11-19 16,-2-13 4-16,-7-25-93 16,5-7-84-16</inkml:trace>
  <inkml:trace contextRef="#ctx0" brushRef="#br0" timeOffset="99295.6772">15781 12834 1141 0,'17'2'480'15,"38"1"-272"-15,18 6-51 16,9-3-64-16,12 0-29 16,-5-2-54-16,-2-4-70 15</inkml:trace>
  <inkml:trace contextRef="#ctx0" brushRef="#br0" timeOffset="99844.9363">16792 12597 894 0,'-6'5'365'15,"-8"11"-221"-15,2 12-34 0,1 24-55 16,5 8-6 0,9 15-16-16,0 0-4 0,10-10 0 15,-2-13 0-15,0-33 9 16,1-8 9-16,-3-26 9 15,-6-10 0-15,-3-20-12 16,-7-17-10-16,-7-11-14 16,-3-3-3-16,-4-3-6 15,4 8-3-15,8 13-5 16,6 8-2-16,14 22-2 16,6 9-7-16,19 19-6 15,13 4 1-15,21 15 7 16,3 0-30-16,13-3-137 15,-2 1-275-15</inkml:trace>
  <inkml:trace contextRef="#ctx0" brushRef="#br0" timeOffset="100057.5319">16763 12821 1112 0,'18'2'449'15,"34"4"-313"-15,9 0-21 0,12-3-63 0,-6-2-4 16,-6-1-144-16,-6 0-150 31</inkml:trace>
  <inkml:trace contextRef="#ctx0" brushRef="#br0" timeOffset="100215.3046">17312 12897 993 0,'2'0'452'15,"6"1"-215"-15,-3-1-98 16,1-1-114-1,0 0 87-15</inkml:trace>
  <inkml:trace contextRef="#ctx0" brushRef="#br0" timeOffset="100849.0854">17711 12569 860 0,'-7'3'378'0,"-11"10"-172"15,0 4-70-15,-4 19-55 0,0 3-14 16,3 9-30-16,1 1-7 16,9-7-8-16,2-7-2 15,10-15 4-15,3-8 4 16,6-20 5-16,3-9 2 15,10-14-5-15,-2-10-5 16,0-3-6-16,-1-7-2 16,-9-1-5-16,0 7-4 0,-4 7-7 15,-1 10-2 1,-1 17-10 0,-1 4-10-16,2 16-10 0,2 11-2 0,14 15 6 15,6 10 10-15,13 12 12 16,4 4 4-1,-8 3 5-15,-1 1 2 0,-18-8 3 16,-3-10 1 0,-6-17-1-16,-11-12-1 0,-5-11 6 15,-10-6 0-15,-14-4-1 16,-9-4 0-16,-23-6-9 16,-6 5-1-16,-6 2-3 15,4 4 0-15,28 3-10 16,12 3-40-16,27-4-127 0,13 0-129 15</inkml:trace>
  <inkml:trace contextRef="#ctx0" brushRef="#br0" timeOffset="101089.7478">18152 12679 934 0,'6'0'422'0,"12"4"-186"0,7 7-93 32,17 17-87-32,4 5-11 0,1 9-19 15,-1 3-4-15,-16-6-28 16,-5-3-57-1,-8-12-245-15</inkml:trace>
  <inkml:trace contextRef="#ctx0" brushRef="#br0" timeOffset="101251.7748">18472 12678 1144 0,'-10'1'504'0,"-15"11"-245"16,-7 4-63-16,-14 17-90 15,-5 5-26-15,-2 9-47 16,2 0-10-16,12-5-10 16,7-5-9-16,12-15-74 15</inkml:trace>
  <inkml:trace contextRef="#ctx0" brushRef="#br0" timeOffset="109945.4384">19138 12771 798 0,'0'0'368'0,"-1"-1"-157"0,28 2-83 16,23 3-24-16,31 2-40 16,8 1-18-16,19 0-32 15,-1-1-5-15,-8 4 1 16,-4-1-18-16,-26-1-75 16,-16-3-45-1,-26-4-124-15,-10 3-75 0</inkml:trace>
  <inkml:trace contextRef="#ctx0" brushRef="#br0" timeOffset="110169.3903">19311 12926 485 0,'-1'-3'279'0,"2"-2"-43"16,15 4-62-16,23-2-64 0,5 5-18 15,26 7-23-15,4-2-16 16,10 5-22-16,4-2-6 16,-18-5-1-16,-6 1-2 0,-26-7-55 31,-9-1-45-31,-17-10-115 0,-12-6-83 16</inkml:trace>
  <inkml:trace contextRef="#ctx0" brushRef="#br0" timeOffset="110363.7522">19793 12740 424 0,'-6'-8'302'0,"-8"-3"-8"0,14 10-96 16,11 4-33-16,16 11-65 16,9 4-23-1,11 11-26-15,-1 2-14 0,-3 10-14 16,-6 0 11-16,-19-4 33 16,-15-1 27-16,-21-10 56 15,-7-4 6-15,-11-1 1 16,-1-1-20-16,-1-5-57 15,3-3-21-15,10-3-46 0,10-4-110 16</inkml:trace>
  <inkml:trace contextRef="#ctx0" brushRef="#br0" timeOffset="111263.7641">1815 14454 916 0,'0'2'362'0,"6"4"-201"0,19 0-61 15,37 0-44-15,18-1 5 16,28-5-31-16,4 0-16 16,-6 2-3-16,-10 2-11 15,-26 3-95-15,-17-4-68 16</inkml:trace>
  <inkml:trace contextRef="#ctx0" brushRef="#br0" timeOffset="111483.9383">1852 14552 848 0,'18'2'364'16,"12"-4"-176"-16,29 4-113 15,18 1-7-15,18-2-28 16,3 2-17-16,-1-2-8 15,-13 1 20-15,-20-4-136 16,-11-2-122-16</inkml:trace>
  <inkml:trace contextRef="#ctx0" brushRef="#br0" timeOffset="111625.7992">2554 14409 570 0,'-1'-5'308'16,"1"1"-68"-16,4 6-63 15,-4-2-76-15,8 4-10 16,19 15-11-16,32 35-7 15,-38-28 25-15,-8 3 4 0,-18 2 16 16,-14-2-8-16,-12-2-37 16,-4 0-57-16</inkml:trace>
  <inkml:trace contextRef="#ctx0" brushRef="#br0" timeOffset="112304.865">3364 14510 715 0,'19'-8'372'16,"5"-12"-105"-16,9 10-114 16,-3 4-32-16,-5 14-56 15,-7 12-24-15,-6 13-10 16,-4 8 3-16,-7 0 1 15,0 1-3-15,2-7-11 16,7-7-5-16,2-9-1 16,11-8 0-16,6-12 1 15,6-6-2-15,4-15-3 16,1-6 1-16,-6-6 0 16,-8-2-1-16,-5 1 0 15,-6 4-3-15,-8-7-1 16,-6 0 0-16,-4 6-4 15,-3 7-4-15,-4 20-3 16,-2 10 2-16,2 19 7 16,0 3 6-16,10 17 3 0,4-2-1 15,9 2-3-15,5 1-3 16,5-12-2-16,0 0 19 16,3-12-134-16,-2-6-115 15</inkml:trace>
  <inkml:trace contextRef="#ctx0" brushRef="#br0" timeOffset="112521.6501">4007 14683 734 0,'-4'3'408'0,"5"4"-47"0,6 12-192 15,-6 5-13-15,6 12-39 16,-7 6-23-16,0 4-28 15,0 2-15-15,1-8-23 16,4-6-9-16,-5-18-28 16,2-8-57-16,2-16-201 15,-4-7-238 1</inkml:trace>
  <inkml:trace contextRef="#ctx0" brushRef="#br0" timeOffset="112805.2228">3956 14734 666 0,'7'-8'362'0,"2"-7"-84"15,8 1-133-15,6 3-37 16,12 2-58-16,5 5-20 16,1 6-15-16,-6 5-1 0,-15 7 2 15,-10 4 2-15,-17 5-1 16,-8 1 0-16,-8 3 0 16,-2-4 2-16,7-7-1 15,6-7-5-15,17-9-11 16,7-2-5-1,13-3-8-15,1 2 0 0,3 6 4 16,0 3 11-16,-7 10 18 16,-6 4 22-16,-16 2 39 31,-11 4 0-31,-20-2-5 0,-7-2-16 0,-6-5-45 16,1-12-69-1,6-13-492-15</inkml:trace>
  <inkml:trace contextRef="#ctx0" brushRef="#br0" timeOffset="113391.8798">4120 14173 857 0,'-10'-16'395'15,"3"-13"-170"-15,6 4-77 0,19 2-68 16,13 9-20-16,15 5-31 16,13 7-4-16,1 12-13 15,-9 6-5-15,-24 13 14 16,-14 4 13-16,-25 7 14 16,-8 1 3-16,-5-1-11 15,-1-5-4-15,6-15-4 16,8-9 0-16,17-11 3 15,9 0-6-15,15-7-9 16,3 1-2-16,8 1-8 16,-2 0-3-16,-2 6-4 15,1 4-26-15</inkml:trace>
  <inkml:trace contextRef="#ctx0" brushRef="#br0" timeOffset="113814.9515">4885 14599 792 0,'6'0'405'0,"5"-4"-109"0,9 3-90 16,13 0-94-16,10-1-35 15,22 3-48-15,-1-1-12 16,1 1-7-16,-8 4-15 0,-19-4-101 16,-9 1-99-1</inkml:trace>
  <inkml:trace contextRef="#ctx0" brushRef="#br0" timeOffset="114000.0407">4942 14730 721 0,'15'-1'412'15,"0"1"-58"-15,26-2-153 0,9-2-14 16,4 1-52-16,8 1-31 15,-8 3-33-15,-4 2-19 16,-13 1-47-16</inkml:trace>
  <inkml:trace contextRef="#ctx0" brushRef="#br0" timeOffset="114723.8803">5787 14873 1275 0,'25'4'-13'0,"22"1"1"0,43 5-8 16,67-2 12-16,29-4 4 15,66-5 4-15,29-3 1 0,44-7 13 16,22-2 20 0,34-3 27-16,11 0 5 0,19-6 23 15,4-1 6-15,3-1 37 16,-7 1 11-16,-121 16-16 31,-146 4-18-31,1-1-56 0,411-5-15 16,-50 9-22-16,-35 1-7 0,-256-1-78 15,-31-2-75-15</inkml:trace>
  <inkml:trace contextRef="#ctx0" brushRef="#br0" timeOffset="117194.7957">6120 14180 498 0,'11'-20'291'0,"5"-20"-29"16,20 13-64 0,8 7-23-16,19 19-40 0,2 11-31 15,-14 19-38-15,-9 11 10 16,-35 12 4-16,-15 7-4 0,-24 11-8 16,-14-3-18-1,-10-12-19-15,-1-15-1 16,11-31-5-16,4-10-9 15,17-23-16-15,13-9-12 16,17-5-15-16,9 0-1 16,18 8 20-16,6 11 8 15,5 19 16-15,6 10 15 0,-6 24 10 16,-6 2 3-16,-7 7-4 16,-5-3-4-16,-3-11-34 15,3-3-88-15</inkml:trace>
  <inkml:trace contextRef="#ctx0" brushRef="#br0" timeOffset="117674.2213">6705 14132 621 0,'4'10'399'0,"0"6"36"0,2 22-247 16,-1 5-26-1,-2 15-58-15,0 4-36 16,-5-3-33-16,2-5-10 16,-2-15-8-16,-1-13 0 15,-1-13 9-15,0-8 5 16,0-15 1-16,1-8-1 0,2-21-10 16,-2-7-6-16,2-14-3 15,1-2-2-15,0-3-5 16,1 9-2-16,5 12-5 15,3 8-5-15,7 15-8 16,2 2-2-16,12 12 0 16,1 0 3-16,8 7 7 15,5 3 3-15,1-1-6 16,1 1-44-16,2-3-121 16,0 0-120-16</inkml:trace>
  <inkml:trace contextRef="#ctx0" brushRef="#br0" timeOffset="117893.0658">6722 14332 1038 0,'4'2'453'15,"17"1"-218"-15,16 1-59 16,20-1-65-16,7 2-32 0,-1-3-52 16,-7 1-12-16,-9 1-179 15</inkml:trace>
  <inkml:trace contextRef="#ctx0" brushRef="#br0" timeOffset="118085.9743">7285 14426 1187 0,'5'-1'572'16,"-2"1"-217"-16,-3 3-126 15,-1-3-127-15,0 0-55 16,0 0-635-1</inkml:trace>
  <inkml:trace contextRef="#ctx0" brushRef="#br0" timeOffset="118783.2377">7628 14111 1053 0,'0'5'436'15,"-8"13"-250"-15,-5 10-49 16,-8 16-44-1,-3 8-24-15,1 6-35 16,0 0-9-16,10-10-8 0,-1-6-3 16,10-19-2-16,4-9 2 15,3-14 5-15,6-5-1 16,4-16-2-16,4-5-11 16,3-12-21-16,1-8-11 15,3-3-17-15,-1 0 5 16,2 3 16-16,1 9 6 0,-9 11 16 15,-1 8 1-15,-12 14-9 16,-2 4 0-16,-1 13 0 16,1 6 0-16,15 12 9 15,4 3 1-15,14 7-1 16,5 5 1-16,-5 2 3 16,-3 1 2-16,-9-1 3 15,-5-4 1-15,-10-11 2 16,-7-3 4-16,-12-10 6 15,-7-3 3-15,-10-5 4 16,-11-7-1-16,-12-8-6 16,-4-6-3-16,1-4-12 15,9 2-5-15,17 1-39 0,10 3-45 16,20 0-147-16,9 3-165 16</inkml:trace>
  <inkml:trace contextRef="#ctx0" brushRef="#br0" timeOffset="119058.2692">8043 14317 1030 0,'4'0'494'16,"8"2"-172"-16,12 11-189 16,7 6-44-16,11 14-42 15,-1 0-15-15,-4 1-16 16,0 0-2-16,-9-12-71 16,-6-3-62-16,-3-10-269 15</inkml:trace>
  <inkml:trace contextRef="#ctx0" brushRef="#br0" timeOffset="119240.1781">8310 14287 916 0,'-10'2'456'16,"-19"3"-149"-16,-9 8-63 15,-10 11-99 1,-7 7-39-16,2 9-57 0,8 1-21 15,13-4-10-15,10-7-49 16,20-14-169-16</inkml:trace>
  <inkml:trace contextRef="#ctx0" brushRef="#br0" timeOffset="120152.1059">8564 14320 728 0,'3'0'401'0,"17"0"1"0,16 2-197 16,28 2-88-16,8 0-14 16,10-3-57-16,-3 0-19 15,-11-1-70-15,-3 0-93 16</inkml:trace>
  <inkml:trace contextRef="#ctx0" brushRef="#br0" timeOffset="120637.4572">9427 14219 967 0,'-11'-1'455'0,"-18"-6"-158"15,5-4-46-15,9-10-83 0,7-4-44 16,23-5-93 0,4 1-27-16,23 5-28 15,7 9-10-15,9 15 11 16,1 11 4-16,-14 18 24 15,-16 5 19-15,-27 9 9 16,-12 3 1-16,-31 10-12 16,-4 3-7-16,-16-5-7 15,-1 0 1-15,7-21-14 16,5-6-24-16,13-19-38 16,9-5-9-16,17-7 2 15,11-8 19-15,19-2 41 16,10-1 18-16,16 5 41 15,6 7 15-15,4 7 24 0,0 4 1 16,-11 5-16-16,-5-1-10 16,-11-3-7-16,-3-6-73 15</inkml:trace>
  <inkml:trace contextRef="#ctx0" brushRef="#br0" timeOffset="121212.4313">9932 14308 617 0,'-4'3'326'15,"-4"7"-59"-15,-2 6-53 16,5 9-56-16,2 4-26 16,9 5-48-16,6-3-15 15,8-6-11-15,10-5-5 0,5-16-8 16,4-4-3-1,-3-13-7-15,-3-6-3 0,-7-9-1 16,-6-2-5-16,-9-6-9 16,-4 0-4-16,-8 8-8 15,-4 5-4-15,-3 18-12 16,-4 5-4-16,1 13-5 16,2 9 0-16,3 8 11 15,7 2 4-15,6-1 3 16,3-2-56-16,2-10-213 15</inkml:trace>
  <inkml:trace contextRef="#ctx0" brushRef="#br0" timeOffset="121423.6892">9939 14131 864 0,'-7'-1'416'0,"-2"2"-163"0,-2 4-74 16,7 23-84-16,4 9-23 16,9 20-23-16,3 11-9 15,-2 8-18-15,-2-5-3 0,-2-6-9 16,0-11-40-16,1-17-177 16</inkml:trace>
  <inkml:trace contextRef="#ctx0" brushRef="#br0" timeOffset="121854.7244">10329 14430 872 0,'2'6'438'16,"-2"8"-115"-1,0 4-125-15,1 14-84 0,-1-2-31 0,0-2-44 16,3 0-11 0,-1-9-9-16,1-6-2 15,1-7-8-15,2-6-19 16,2-11-29-16,-1-8-12 15,8-3-18-15,0-4 12 16,1 3 20-16,-1 2 11 0,-7 8 23 16,-6 7 4-1,-11 8 18-15,-8 5 8 0,-6 2 9 16,1 5 4-16,4-1-10 16,11 2-6-1,12 3-6-15,8-8 4 0,17-1 0 16,2-3 0-16,6-2-2 15,-2-1-9-15,-9 3-93 16</inkml:trace>
  <inkml:trace contextRef="#ctx0" brushRef="#br0" timeOffset="123580.4224">10706 14274 658 0,'11'-3'335'0,"15"0"-74"0,-1 6-85 0,7 19-68 16,-2 4-11-16,-8 8-36 31,-3 3-8-31,-12-2-9 0,-6-4-8 16,-7-12-3-16,0-4 1 0,2-15-4 31,-3-10-3-31,7-19-10 0,3-8-10 15,10-9-9 1,9 4-3-16,7 10-3 0,-1 7-1 16,0 20-2-16,-5 7 6 15,-7 14 12-15,-3 8 7 16,-6 7 6-16,-5 4-4 16,-2-4-6-16,-2 0 1 15,0-13 1-15,0-7 2 0,6-14 2 16,4-9-1-1,9-11-4-15,4-7-5 0,9 0-6 16,2 1 0-16,-2 7-5 16,3 10-2-16,-12 12-2 15,-2 9 10-15,-9 17 14 16,-4 3 2-16,-6 7 9 16,-2-3-10-16,2-6-3 15,1-4-12-15,3-11-130 16,6-2-235-16</inkml:trace>
  <inkml:trace contextRef="#ctx0" brushRef="#br0" timeOffset="124104.352">11673 14372 461 0,'2'-3'282'16,"5"-4"-7"-16,0-1-62 0,-9-5-57 15,1-1-26-15,1-2-38 16,-5-2-17-16,-10 3-22 15,-7 3-12-15,-18 5-20 16,-4 7-6-16,-1 7-15 0,4 6-3 16,12 12-7-16,6 1-3 15,19 4 1 1,8-3 1-16,14-7 8 16,9-3 3-16,11-16 6 15,4-5 3-15,1-10 1 0,-5-3 0 16,-11 1-1-1,-8 2-3-15,-4 8-1 0,-3 6 4 16,-1 14 19 0,-1 5 10-16,-2 11 11 0,-1 1-4 15,-3 1-17-15,2 1-8 16,-6-7-7 0,-2-2 3-16,-15-8 8 0,-8-3 5 15,-20-9 1 1,-7-5-1-16,-5-1-11 0,4-6-4 0,16 0-83 15,9 1-78 1</inkml:trace>
  <inkml:trace contextRef="#ctx0" brushRef="#br0" timeOffset="124812.0691">12175 14032 470 0,'-4'1'289'15,"-3"13"47"-15,-7 10-171 16,-5 15-56-16,-8 9-3 16,-5 4-30-16,1 4-12 15,2-6-21-15,7-9-3 16,11-17 2-16,6-11 3 0,11-23 1 16,4-7-4-16,10-18-17 15,3-1-9-15,6-7-8 16,-2 4-2-16,2 1-2 15,1 1-1-15,-5 4-2 16,-3 5-1-16,-3 13-3 16,-9 9-6-16,-4 12-4 15,-4 6-3-15,1 13 2 16,3 2 7-16,7 8 9 16,13 4 5-16,9 6 6 15,4 2-2-15,6 1-1 16,-8-1-1-16,-10-8-1 15,-9-2 0-15,-17-11 3 0,-5-5 2 16,-19-9 7-16,-8-7 3 16,-13-6-1-16,-2 0-4 15,-6-7-7-15,3 2-4 16,13 2-4-16,-3-6-3 16,14 6-1-16,7 2-16 15,8-2-82-15,13 4-61 16</inkml:trace>
  <inkml:trace contextRef="#ctx0" brushRef="#br0" timeOffset="125064.0321">12515 14231 948 0,'8'-8'431'0,"14"-1"-206"16,4 4-48-16,12 17-74 15,-1 10-22-15,0 13-24 16,-7 8-7-16,-5 8-18 16,-5-4-7-16,-3-7-29 0,6-7-51 15,-9-20-157-15</inkml:trace>
  <inkml:trace contextRef="#ctx0" brushRef="#br0" timeOffset="125230.8954">12818 14217 875 0,'-7'-1'411'0,"-14"3"-164"16,4 5-49-16,-5 12-64 15,-1 1-30-15,-5 12-48 16,-7 3-11-16,-3 2-23 15,-6 2-7-15,8-6-151 16</inkml:trace>
  <inkml:trace contextRef="#ctx0" brushRef="#br0" timeOffset="125681.2281">12863 14760 2090 0,'13'1'3'0,"-4"-1"12"16,6 1-22-16,-8 3 191 15</inkml:trace>
  <inkml:trace contextRef="#ctx0" brushRef="#br0" timeOffset="127296.1978">8535 15281 1019 0,'5'0'413'0,"7"0"-251"0,2 4-38 15,13 11-27-15,0 7-15 16,-6 9-23-16,-1 7-4 0,-21-5-11 0,-5 2-6 15,-5-11-8-15,-1-10-2 32,5-10 6-32,3-6-1 15,5-15-6-15,6-4-5 16,10-13-17-16,4-3-4 0,12-3-3 16,2 4-2-1,1 11-5-15,-1 9-3 0,-14 16 12 16,3 11 2-16,-9 14 12 15,-7 7 4-15,-4 7-4 16,-5 3 0-16,-4-6-3 16,0-8 3-16,4-11-2 15,1-9-3-15,4-19-18 16,3-7-6-16,6-18-6 16,2-4 1-16,8-2 16 15,5 3 0-15,0 14-4 16,1 6 8-16,-7 17 9 15,-2 9 11-15,-8 15 18 0,-2 9-1 16,-7 12 2-16,-3-1-5 16,-2 1-8-16,-2-10-4 15,4-6-9-15,4-9-3 16,2-8-2-16,4-2 16 16,-3-8-123-16,0 2-209 15</inkml:trace>
  <inkml:trace contextRef="#ctx0" brushRef="#br0" timeOffset="129583.4921">12458 14730 328 0,'-4'0'252'16,"-4"-1"28"-16,5 1-89 16,3 1-20-16,15 0-24 15,9 4-15-15,23 1-3 16,9-1-9-16,10 6-32 16,2-5-21-16,1-1-27 0,-1 1-9 15,-2-6-47-15,1 0 5 16</inkml:trace>
  <inkml:trace contextRef="#ctx0" brushRef="#br0" timeOffset="139053.457">13651 14677 824 0,'0'4'349'16,"5"1"-156"-16,17 3-49 0,23 5-52 16,15-2-4-1,30-2-47-15,8 1-16 0,0-3-13 16,1 1 28-16,-23-2-135 16,-14-2-106-1</inkml:trace>
  <inkml:trace contextRef="#ctx0" brushRef="#br0" timeOffset="139412.6361">13728 14902 636 0,'-2'1'340'0,"-1"3"-57"15,26 0-116-15,17-4-37 0,32 0-28 16,14-3-28-16,9-2-43 15,-5-3-11-15,-8 1-3 16,-12-4-28-16,-21-4-88 16,-10 1-36-16,-35-1-45 15,-12 0 19 1,-22 2 86-16,-8-1 35 0,3 0 76 16,9 4 29-16,12 0 18 15,12 3-3-15,17 6-14 16,2 1-9-16,19 9-5 15,4 6 18-15,2 9 3 16,0 5 14-16,-17 3 26 16,-10 3-3-1,-22-3-13-15,-8-5-21 0,-6-8-25 16,2-5-92-16</inkml:trace>
  <inkml:trace contextRef="#ctx0" brushRef="#br0" timeOffset="140028.3333">15150 14611 811 0,'7'-1'360'15,"13"1"-143"-15,3 10-90 0,-5 8-49 16,-1 8-8-16,-12 10-23 16,-3 3-13-16,-4 6-8 15,2-2-4-15,10-4-10 0,-1-5-1 0,15-11-3 16,3-8-1-16,7-11 0 15,6-4 0-15,2-9 2 32,-8-7 4-32,0-12 3 0,-8-6-6 0,-10-5-11 15,5 0-5 1,-14 1-3 0,-2 3 7-16,-3 8 7 15,-5 8 3-15,-3 9 13 16,1 7 6-16,-2 9 7 15,1 4-1-15,6 12-4 16,4 8-5-16,2 4-4 0,4 3-2 16,4 3-6-1,2-6-6-15,6-7-18 0,-2-4-77 16</inkml:trace>
  <inkml:trace contextRef="#ctx0" brushRef="#br0" timeOffset="140254.8209">15732 14879 969 0,'2'8'423'0,"-2"12"-187"15,0 7-93-15,0 12-34 16,1 3-28-16,0-3-44 15,1-4-9-15,3-11-15 16,-1-7-10-16,4-10-120 16,2-7-111-16</inkml:trace>
  <inkml:trace contextRef="#ctx0" brushRef="#br0" timeOffset="140526.628">15746 14905 626 0,'5'-4'346'16,"8"-2"-68"-16,4 0-76 15,8 6-102 1,5 4-36-16,4 6-45 0,-4 2-1 0,-10 3 0 16,-5 1 2-1,-16 3 3-15,-9 1-5 16,-6-4-1-16,-2-4 1 0,11-8-10 16,7-3-1-16,13-2-6 15,10 1-2-15,9-2-1 16,1 3 2-1,-9 7 15-15,-6 6 24 16,-16 6 41-16,-5 2 18 0,-18 5 1 16,-13-6-19-16,-6-3-25 15,-5-10-42-15,9-12-165 16</inkml:trace>
  <inkml:trace contextRef="#ctx0" brushRef="#br0" timeOffset="140820.8172">16305 14654 1245 0,'15'1'486'16,"23"0"-340"-16,10 2-27 0,9 4-50 15,-3 0-21-15,-12 1-29 16,-11 0-7-16,-14-4-12 16,-3 2-45-16,-3 0-170 0,2-2-178 15</inkml:trace>
  <inkml:trace contextRef="#ctx0" brushRef="#br0" timeOffset="141009.1918">16300 14818 749 0,'4'3'450'15,"7"3"-11"-15,20 1-243 16,10 2-22-16,10-2-39 15,2 0-24 1,-8 0-38-16,-7-4-18 0,-6-3-88 16,-5-3-16-16</inkml:trace>
  <inkml:trace contextRef="#ctx0" brushRef="#br0" timeOffset="141484.6862">16234 14412 597 0,'3'-2'350'0,"8"-6"-32"15,3-2-84-15,6 3-100 16,5 7-37-16,9 10-55 16,8 9-15-16,-1 12-10 15,1-2-1-15,-9 0-3 16,-3-9 1-16,-3-13 5 0,-7-6 5 16,-1-17 24-16,-4-7 13 15,-6-11 24-15,1-3 11 16,-6 5 3-16,-4 4-9 15,-5 10-31-15,-2 5-20 16,-2 13-38-16,6 5-79 16</inkml:trace>
  <inkml:trace contextRef="#ctx0" brushRef="#br0" timeOffset="142085.0308">17155 14630 646 0,'7'-5'330'0,"3"0"-121"0,9-9-63 16,2-1-26-16,3-10-37 0,0 1-8 15,-2 4-9-15,-3-5-1 16,-6 8-14-1,-7 0-12-15,-2 11-12 0,-1 7-5 16,-3 14-7-16,3 8-4 16,5 14-1-16,5 7 4 15,4 8 0-15,-1 0 1 16,-5-4 0-16,-7-4-3 16,-4-7-3-16,-1-4 1 15,-1-13-20-15,0-5-59 16,2-12-130-16</inkml:trace>
  <inkml:trace contextRef="#ctx0" brushRef="#br0" timeOffset="142246.3673">17617 14820 1185 0,'-3'0'529'15,"-1"2"-258"-15,1 0-115 0,3-2-97 16,0 0-1-16,0 0-170 16</inkml:trace>
  <inkml:trace contextRef="#ctx0" brushRef="#br0" timeOffset="142682.7135">17874 14516 1250 0,'10'1'494'0,"15"2"-334"0,12 14-44 15,8 9-34-15,3 3 1 16,4 5 5-16,-7 1-9 15,-9 1-24-15,-6 0-18 16,-21-3-25-16,-7 0-4 16,-14-4 0-16,-13-5-26 15,-10-6-52-15,-7-8-11 16,2-11-9-16,3-5 21 16,14-13 48-16,7-6 6 15,19-8 0-15,13-5 3 0,14-4 20 16,10-3 15-1,14 4 23-15,2 2 5 0,-4 3-11 16,-10 4 4-16,-31 2 10 16,-12-1 0-16,-32 5 4 15,-12 3-16-15,-12 12-28 16,-3 6-6-16,9 7 12 16,11 10-67-16,10 6-83 15</inkml:trace>
  <inkml:trace contextRef="#ctx0" brushRef="#br0" timeOffset="143404.0278">18967 14373 841 0,'6'1'380'0,"9"8"-172"0,4 6-42 15,-2 12-58-15,2 7-21 0,-9 2-19 16,-2-1 0-16,-6-9-4 16,-2-3-7-16,-1-10-24 15,-1-5-2-15,4-10-3 16,5-9-3 0,7-13-5-16,3-9-7 15,1-5-8-15,1-3-3 0,2 8-3 31,-1 9-3-31,-2 15-4 0,0 12 8 16,-5 15 10-16,-4 4 5 16,-3 7 9-16,-4 1-6 15,-2-5-8-15,-2 1-1 16,2-12-2-16,1-5 0 16,9-9 0-16,8-8-1 15,5-11-1-15,0-8 0 16,0-3-2-16,-1 4 1 0,-4 8-3 15,-1 11-1-15,-9 10 5 16,3 12 6-16,-5 11 7 16,0 4 2-16,4 3-5 15,-5-5-5-15,5-4-75 16,-5-6-69-16</inkml:trace>
  <inkml:trace contextRef="#ctx0" brushRef="#br0" timeOffset="143709.5181">18935 14759 1076 0,'10'0'497'0,"8"-1"-195"16,21 2-152-16,8-1-22 16,22 0-27-16,12 0-12 0,6 3-43 15,-3 3-13-15,-17 0-19 16,-12-1-3-16,-14-4-3 16,-3-2 0-16,-6-7-8 15,-4-3-38 1,-6-5-153-16,-7 0-131 0</inkml:trace>
  <inkml:trace contextRef="#ctx0" brushRef="#br0" timeOffset="144144.0427">19334 14999 653 0,'-1'0'352'0,"-7"1"-65"0,-6-1-45 16,-14 1-53-16,-5 5-16 0,-4 1-34 15,5 4-15 1,10-1-49-16,9 0-19 16,18 0-29-16,7-3-11 0,18 4-5 15,8 0-1-15,6 3-3 0,1 3-1 16,-9 9-1 0,-11 2 0-1,-25-1 14-15,-11 2 7 0,-26-12 19 16,-5-2 10-16,-6-14 0 15,-1-4-4-15,11-12-13 16,4-6-10-16,14-2-17 0,8 1 4 16,8 4-114-1,6 6 23-15</inkml:trace>
  <inkml:trace contextRef="#ctx0" brushRef="#br0" timeOffset="148274.6188">19712 3984 131 0,'-38'0'122'0,"-30"1"18"16,6 2 8-16,11 6 2 15,19-1-19-15,11-3-23 16,16 2-22-16,12-2-3 16,22 0 8-16,11-3 8 15,41 2-16-15,14-5-16 0,28 1-20 16,11 5-6-16,0 2-6 16,-8 4 0-1,-23-4-12-15,-17-4-3 16,-30-3-1-16,-18-3-3 15,-21-2-8-15,-17-4-8 16,-10-1-11-16,-6 1-13 0,-16-6-11 16,5-2 3-16,-7-4 6 15,2 0 8-15,12 4 9 16,4 2 0-16,14 7-8 16,7 2-2-16,12 6-3 15,8 5-2-15,6 10 9 16,2 2 12-16,-6 5 34 0,0 4 18 15,-14-3 35 1,-8 0 14-16,-13 1 15 0,-16-7 0 16,-13 2-19-16,-7-1-19 15,3-6-19-15,6-1-86 16</inkml:trace>
  <inkml:trace contextRef="#ctx0" brushRef="#br0" timeOffset="151848.7561">1752 16183 632 0,'9'-8'337'0,"9"-7"-70"16,8 8-118-16,4 5-22 16,3 12-42-16,-2 8-14 15,-9 9-14-15,-6 4 0 16,-14-3-4-16,-4-4-6 15,-2-8-22-15,0-6 0 16,5-15-6-16,5-9-2 0,4-18-4 16,7-5-9-16,1-1-7 15,4 2-1 1,3 15-2-16,-3 13 0 0,-6 9 6 16,-1 10 3-16,-3 10 4 15,0 5 2-15,-7 7-2 16,0 2-1-16,-5-1-6 15,-6-4-61-15</inkml:trace>
  <inkml:trace contextRef="#ctx0" brushRef="#br0" timeOffset="152019.291">1979 15718 736 0,'-3'-9'469'15,"3"-3"19"-15,3 11-265 16,2 20-116-16,7 10-34 0,2 20-35 16,-2 4 0-1,3 5-55-15</inkml:trace>
  <inkml:trace contextRef="#ctx0" brushRef="#br0" timeOffset="152817.3959">3205 17015 372 0,'-1'-3'214'0,"1"-5"-28"16,5-2-51-16,5 0 5 0,10-6 2 16,6-5-4-1,16-7-12-15,5 0-6 0,5-1-38 16,-1 9-15-16,-12 13-19 16,-9 11-6-1,-18 18 14-15,-3 12 8 16,-11 17-1-16,-3 3-6 15,-1 0-23-15,1-6-10 16,8-14-11-16,6-5 1 16,10-16 0-16,7-9 0 0,7-13 2 15,3-7-1-15,1-9-4 16,-4-4-2-16,-7 2-2 16,-4 0-1-16,-9 6 0 15,-5 2 0-15,-5 4 0 16,-4 3 0-16,-4-1 1 15,0 3-2-15,1-2-3 16,0 2-1-16,4 6-6 16,-1 3-5-16,3 9-1 15,4 15 0-15,2 12 7 16,1 1 3-16,0 6 2 0,-3-3 1 16,0 1 1-16,1 1 3 15,6-11-185-15</inkml:trace>
  <inkml:trace contextRef="#ctx0" brushRef="#br0" timeOffset="153038.5902">4039 17186 1082 0,'-1'8'482'15,"-2"7"-235"-15,1 10-122 16,2 8-22-16,0 5-54 16,4 1-21-16,-3-1-16 15,-1-8-14-15,0-12-162 16,0-6-149-16</inkml:trace>
  <inkml:trace contextRef="#ctx0" brushRef="#br0" timeOffset="153425.5008">3939 17186 928 0,'5'-8'412'0,"15"-11"-186"0,4 3-90 0,13 6-70 15,5 3-22-15,1 7-28 16,0 2-6-1,-10 9-2-15,-6 0-1 0,-17 9-3 16,-6-2 1-16,-15 6 6 16,-7 2 3-1,-11-6 11-15,-1-1 9 0,6-10 1 16,5-4-1-16,13-5-11 16,6-1-8-16,9-4-8 15,7 0 1-15,10 3 2 16,3 2 0-16,2 6-1 15,-1 4-1-15,-7 10 0 16,-6 3 1 0,-17 7 9-16,-13-3 3 0,-16 0 7 15,-7-7 2-15,-6-13-2 16,2-6-13-16,5-14-136 16,7-5-145-16</inkml:trace>
  <inkml:trace contextRef="#ctx0" brushRef="#br0" timeOffset="153911.0412">3528 16592 954 0,'6'-1'413'0,"13"-1"-219"16,11 0-49-16,26 2-45 0,10 0-31 15,17-1-33-15,-2 1-9 16,-8 3-12-16,-11 4-3 16,-20-1-44-16,-8 1-62 15,-16-3-156 1,-6-2-58-16,-15-2-132 16</inkml:trace>
  <inkml:trace contextRef="#ctx0" brushRef="#br0" timeOffset="154100.0718">3989 16540 312 0,'-6'-9'255'0,"-8"-15"10"0,8 9-27 15,7 4-27-15,7 7-73 16,6 6-33-16,4 8-54 16,6 8-12-16,1 4 13 15,-1 4 12-15,-6 3 19 16,-6-1 9-16,-9-1-5 16,-7 3-4-16,-11-3-15 15,-4-1-9-15,-4-6-22 16,2-3-1-16,4-5-132 15,0-4-437-15</inkml:trace>
  <inkml:trace contextRef="#ctx0" brushRef="#br0" timeOffset="154596.2743">4653 16929 1148 0,'8'0'443'0,"18"0"-306"0,11 1-54 15,18 1-35-15,6 2-16 16,-4 0-21-16,-6-1-8 15,-8-3-214 1</inkml:trace>
  <inkml:trace contextRef="#ctx0" brushRef="#br0" timeOffset="154826.0435">4699 17086 947 0,'4'0'396'0,"11"1"-203"15,13 0-48-15,23-2-5 16,11 0-9-16,1 1-32 16,-2-4-11-16,-14 4-34 15,-4 0-18-15,-10 0-81 16</inkml:trace>
  <inkml:trace contextRef="#ctx0" brushRef="#br0" timeOffset="156620.3991">4707 16698 618 0,'5'-15'342'16,"3"-8"-85"-16,6 0-81 15,4 1-27-15,4 7-61 16,5 7-28-16,1 10-32 16,0 9-11-16,6 19-2 15,-7 3 3-15,-2 4 0 16,2-6 1-16,-2-17 0 16,1-8 0-16,10-17 10 0,-3-9 6 15,-2-13 7 1,-3-2 7-16,-16 2-2 0,-11 3-4 15,-15 14-43-15,-8 10-91 16</inkml:trace>
  <inkml:trace contextRef="#ctx0" brushRef="#br0" timeOffset="157185.7093">5625 17117 207 0,'5'-3'184'0,"9"-5"63"15,2-4-35-15,10-15-19 16,4-1-12-16,4-14-12 16,1-3-10-16,-3 1-26 15,-8 0-17-15,-7 13-19 16,-8 7-3-16,-6 13-24 15,-1 10-16-15,-3 19-35 16,0 10-12-16,2 22 0 16,-1 5 2-16,3 6-1 15,0 2 0-15,-3-6 1 16,4-5-1-16,1-15 2 16,0-9 0-16,6-17-18 15,-5-7-54-15,1-8-213 16</inkml:trace>
  <inkml:trace contextRef="#ctx0" brushRef="#br0" timeOffset="157389.9201">6173 17196 1476 0,'0'2'553'0,"0"2"-425"16,0 1-62-16,0-5-27 16,0 0-61-16,0 0-478 15</inkml:trace>
  <inkml:trace contextRef="#ctx0" brushRef="#br0" timeOffset="157845.7032">6376 16943 1122 0,'-1'-4'478'16,"1"-1"-277"-16,11 8-81 15,14 11-69-15,7 8-26 16,15 9-8-16,6 2 0 16,1 1 2-16,0-1-2 15,-15 0-5-15,-11 0-2 0,-23 1-2 16,-10-1 1-16,-25-5 6 16,-7-5 5-16,-8-15 2 15,0-6-1 1,15-13-25-16,6-4-17 0,16-9-21 15,10-6-6-15,16-7 13 16,6-3 10-16,13-2 15 16,1 0 7-16,0-1 4 15,-1-1 8-15,-19 3 28 16,-10 3 10-16,-23 7 19 16,-16 6 4-16,-23 16-20 15,-8 9-12-15,-1 23-24 16,5 9-13-16,21 6-83 15,8 2-65-15</inkml:trace>
  <inkml:trace contextRef="#ctx0" brushRef="#br0" timeOffset="158928.9192">7354 16706 880 0,'6'0'365'0,"7"7"-221"0,-2 7-35 15,2 15-24-15,-1 5-13 16,-11 10-14-16,-1-1-3 16,0-9-13-16,-5-5-12 15,2-17-9-15,3-8 2 16,4-20-2-16,3-11-1 15,9-16-9-15,6-2-5 0,3 9-3 16,-2 6 4-16,-4 20 3 16,-3 6 3-1,-4 15 5-15,-1 8-2 0,-3 9 3 16,-3 3-1 0,-3 0-5-16,0-2-2 0,1-9-1 15,0-9-1-15,6-13 2 16,4-12-1-16,9-16-3 15,5-3-1-15,2-2-5 16,-3 6 1-16,-1 14-3 16,0 8-3-16,-5 18-1 15,-5 8 0-15,-8 14 4 16,-3 5 2-16,-4 3 2 16,-3 0-14-16,-3-10-235 15</inkml:trace>
  <inkml:trace contextRef="#ctx0" brushRef="#br0" timeOffset="159121.3384">7344 17125 1175 0,'8'-6'480'15,"12"-4"-295"-15,6-5-49 0,28 5-51 16,9 1-27-1,15 7-34-15,4 4-7 16,-9 4-30-16,-13 2-107 16</inkml:trace>
  <inkml:trace contextRef="#ctx0" brushRef="#br0" timeOffset="159474.4853">7576 17333 947 0,'-8'-4'414'0,"-13"-7"-198"15,-1 3-52-15,0 4-44 0,1 3-29 16,4 6-46-16,9 5-10 15,10 6-17-15,11 2-7 16,15 6-9-16,6 3 1 0,10-3 0 16,-4-1 2-1,-8 5-1-15,-16-4 24 16,-22 4 42-16,-15-2 17 16,-18-13 25-16,-9-2-16 0,-3-18-39 15,5-6-15 1,12-8-20-16,9-6-45 15,10-4-152-15,3-1-118 16</inkml:trace>
  <inkml:trace contextRef="#ctx0" brushRef="#br0" timeOffset="159932.6583">5781 16495 782 0,'-37'11'349'16,"-41"23"-156"-16,3 17-24 0,7 37-44 16,8 25-20-16,25 28-43 15,18 15-19 1,34 7-18-16,20-10-8 0,30-23-8 16,11-17-1-16,34-45 244 15</inkml:trace>
  <inkml:trace contextRef="#ctx0" brushRef="#br0" timeOffset="160412.7593">8014 16537 1034 0,'13'3'387'16,"23"23"-278"-1,20 16-45-15,20 44 7 16,-2 22 21-16,-18 23 30 0,-21 12 2 0,-44 4-28 31,-14-12-16-31,-26-24-38 16,-5-20-7-16,1-43-1 15,1-21 0-15,14-27-115 16,9-13-76-16,18-22-193 0</inkml:trace>
  <inkml:trace contextRef="#ctx0" brushRef="#br0" timeOffset="160795.8535">8876 17067 1066 0,'-1'6'471'0,"-2"12"-209"16,-4 9-55-16,-2 11-63 0,0 6-24 15,4-2-52-15,5-3-20 16,10-12-21 0,0-9-4-16,9-11-3 15,-1-5-2-15,-4-11-1 16,-2-2-12-16,-8-2-144 16,2 1 408-16</inkml:trace>
  <inkml:trace contextRef="#ctx0" brushRef="#br0" timeOffset="160984.6862">8831 16910 1284 0,'8'3'528'16,"0"-1"-296"-16,2 4-171 15,1 3-30-15,0-2-61 16,1-1-84-16</inkml:trace>
  <inkml:trace contextRef="#ctx0" brushRef="#br0" timeOffset="161488.0507">8563 16599 1103 0,'8'0'472'0,"8"1"-246"16,27-1-120-16,13 1-12 15,19 6-42-15,2 1-19 16,-2 2-17-16,-7-1-3 0,-8-2-2 16,-7-3 14-16,-14-5-83 15,-10-5-33-15,-15-5-25 16,-12-10-16-16,-10 3 85 15,-7-7 32-15,-8 2 34 16,2 6 11-16,8 2 11 16,3 9 4-16,9 4-16 15,4 3-7-15,8 8-12 16,5 3-2-16,8 8 13 16,1 0 11-16,-7 1 39 15,-4 2 27-15,-16 1 33 0,-6 2 6 0,-11 1-24 16,-4 3-27-1,-1-2-43-15,7-2-18 16,5-5 339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10:35:28.48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 9296 420 0,'0'0'212'0,"-12"0"-48"16,-1 8-16-16,-11 12-25 0,-6 8-18 15,4 12-38-15,3 10-16 16,11 11-17-16,9 4-4 16,14 2-8-16,11-3-5 15,18-9-9-15,15-8 0 16,21-24 1-16,7-14 1 15,1-31 9 1,-7-13 4-16,-24-20 33 0,-15-6 24 0,-25-5 38 16,-18-1 15-1,-29-2-22-15,-14 3-25 16,-15 13-47-16,-7 8-22 0,-4 22-21 16,2 8-3-16,7 13-86 15,8 3-46 1,19 5-219-16</inkml:trace>
  <inkml:trace contextRef="#ctx0" brushRef="#br0" timeOffset="128.479">1690 9539 650 0,'18'2'316'0,"30"3"-126"0,16-3-49 0,19-3-71 16,5 2-30-16,-2 3-30 15,-9 1-94 1</inkml:trace>
  <inkml:trace contextRef="#ctx0" brushRef="#br0" timeOffset="1003.3755">2590 9493 379 0,'-10'-3'278'0,"-10"-1"56"15,-10-1-88-15,-4 5-92 16,1 1-39-16,2 4-76 16,8 4-35-16,11 7-22 15,3 3-6-15,16-2 1 16,4 2 5-16,14-2 8 16,5-2 6-16,-3-4 6 15,0-4 2-15,-1-4 5 0,-10-6 0 16,-2-3 5-16,-5 3 3 15,-13-5 0-15,2 2-2 16,-16 2-8-16,1 2-6 16,-11 6-4-16,2 6-4 15,2 9-4-15,4 1-3 16,13 5-2-16,4 1 0 0,15 0 5 16,4-5 4-1,10-6 7-15,5-5 2 0,0-10 5 16,0-6 0-16,-7-9 4 15,2-4 1-15,-8-5 1 16,-4-1 0-16,-1 1-1 16,-9 1 0-1,-4 5 1-15,4 4 5 0,-5 6 14 16,-2 6-2-16,0 7-4 16,-2 3-13-16,3 9-18 0,2 2-4 15,9 2 0-15,3 5 2 16,6-7 6-16,4 0 1 15,0-9 4-15,-4-3 3 16,2-8 3-16,0-6 1 16,-1-8 1-16,1-3 0 0,-6-4-1 15,-4 0-2-15,-7 1-2 16,3 6-1 0,-6 7-6-16,0 7-4 0,-3 3-9 15,-1 6-3-15,5 8 1 16,6 4 3-16,7 3 5 15,3 0 3-15,8-8 4 16,0-2 1 0,6-11 6-1,-1-4 8-15,-2-12 33 16,-4-7 17-16,-2-5 14 0,-7-4 0 0,-13-1-19 16,-2 6-14-16,-19-1-41 15,-8 4-65-15,-3 9-467 16</inkml:trace>
  <inkml:trace contextRef="#ctx0" brushRef="#br0" timeOffset="1551.6552">3195 9726 714 0,'13'5'312'16,"9"6"-153"-16,6-3-27 0,6-6-41 15,-2-3-15-15,1-11-26 16,0-3-5-16,-8-9-8 15,-6-1 1 1,-17-5-6-16,-7 1-2 0,-19 5-6 16,-5-1-7-16,-5 7-10 15,0 3-6-15,3 12-13 16,2 7-4-16,9 16-8 16,-4 6-1-16,8 14-4 15,9 8 4-15,11 9 12 16,9 5 7-16,6-1 10 15,3-6 3-15,-6-3-1 16,0-8 2-16,2-18-92 0,0 1-112 16</inkml:trace>
  <inkml:trace contextRef="#ctx0" brushRef="#br0" timeOffset="2059.9574">3749 9591 820 0,'-6'-8'361'16,"-13"-14"-183"-16,-3 3-31 0,-5 10-56 15,0-5-22-15,2 14-39 16,-2 1-20-16,9 7-27 15,4 9-12-15,5 6-8 16,9 5 4-16,4 5 13 0,10-2 7 16,7-2 12-16,1-7 2 15,8-10 6-15,-4-4 1 16,5-10 4 0,-4-5 3-16,-9-6 2 0,-4-7 1 15,-8-5 0-15,-3 1-1 16,-3 0 0-16,-3 4-2 0,-3 7-5 15,2 5-3-15,-2 3-7 16,2 8-6-16,1 4-5 16,-1 0-2-16,6 5-2 15,1 0 3-15,9 3 12 16,5 2 7-16,9-5 14 16,10-4 11-1,1-4 7-15,-2-5 5 0,1-6 3 16,-11-1-3-16,-7-5-9 15,1 4-4-15,-17-3-9 16,4 3-6-16,-8-4-89 16,-3-2-72-16,-8 3-292 0</inkml:trace>
  <inkml:trace contextRef="#ctx0" brushRef="#br0" timeOffset="2169.8329">3847 9300 835 0,'-3'-7'403'16,"-4"-5"-145"-1,6 5-46-15,-1 8-101 0,2 6-41 0,5 9-63 16,3 3-32-16,10 8-450 16</inkml:trace>
  <inkml:trace contextRef="#ctx0" brushRef="#br0" timeOffset="2440.3216">4138 9525 596 0,'-2'-3'372'0,"-3"-1"12"0,3 4-207 16,2 0-72-16,0 0-17 15,1 31-7-15,5 56-10 16,-4-18-29-16,0 10-11 15,-1 4-19-15,1-4-4 16,1-16-2-16,1-13 2 0,2-13-23 16,1-11-61-16,0-13-277 15</inkml:trace>
  <inkml:trace contextRef="#ctx0" brushRef="#br0" timeOffset="2583.0725">4221 9753 832 0,'2'-2'319'0,"16"-5"-224"15,2-3-57-15,6 3-20 16,5-4-81-16</inkml:trace>
  <inkml:trace contextRef="#ctx0" brushRef="#br0" timeOffset="2935.4801">4551 9531 911 0,'-12'-6'413'0,"-12"-3"-195"15,1 4-64 1,1 5-87-16,0 1-31 16,9 4-41-16,7 3-11 0,7 2-13 15,6 2 1-15,3 3 10 16,0-5 6-16,11 1 12 15,0-3 2-15,-2-6 3 16,-1 0 0 0,-10-2 1-16,-2 0-2 0,-8 4 0 15,-2-1-1 1,3-3 0-16,-6 0 0 0,-14 4 1 16,-34 10 0-1,38-2 5-15,6 6 5 0,9 0 15 0,9 3 3 16,11-1 1-16,-1 0-2 0,6-8-8 15,4-3-2 1,-1-8-5 0,7-2-16-16</inkml:trace>
  <inkml:trace contextRef="#ctx0" brushRef="#br0" timeOffset="3698.6094">5211 9528 502 0,'-1'-1'309'16,"-2"1"-5"-16,0 7-185 0,3-7-37 15,0 11-40-15,0 47-10 16,0-21-18-16,2 2-6 16,-2-7-3-16,4-6 1 15,9-13 3-15,3-14 2 31,-8 0 8-31,1 1 2 0,32-17 0 0,-3-7-2 16,-6-9-1 0,-21 10-2-16,-7-3-1 0,-4 6-2 0,-4 10-7 15,0 0-5 1,0 10-3-16,3 3-2 0,-1 4 2 16,2-7 2-1,0 0 0-15,6 14-1 0,21 27 2 16,-10-35 0-16,-3-2 3 15,1-2 2-15,4-3 3 16,-9-1 1-16,4-5-1 16,-2-5-1-16,2 0-5 15,-1-5-1 1,1 2-1-16,-2 3 0 0,0 1-3 0,1 5-3 16,1 6-4-16,1 8-2 15,1 9 8-15,-1 2 12 16,-6 6 47-16,-6-3 26 15,-8 4 26 1,-9-2-1-16,-7-4-33 0,-1-4-17 0,2-12-37 16,4-6-62-16</inkml:trace>
  <inkml:trace contextRef="#ctx0" brushRef="#br0" timeOffset="4237.7858">6538 9527 600 0,'-4'-7'318'0,"-8"5"-64"0,-3 1-47 15,-6 9-77-15,-1 7-35 0,2 5-65 32,2 7-22-32,6 7-15 15,5 3-7-15,10 3 4 16,5-3 3-16,14-11 7 15,1-5 7-15,11-13 5 0,5-7 3 16,-6-4 7-16,-1-9 4 16,-21-4 11-16,-8-2 2 15,-19-4-3-15,-10 1-7 16,-8 1-16-16,-2 4-8 16,8 7-65-16,8 5-69 0</inkml:trace>
  <inkml:trace contextRef="#ctx0" brushRef="#br0" timeOffset="4537.4891">6720 9595 708 0,'2'-3'369'15,"0"-1"-110"-15,-3 4-94 0,0 0-36 16,-1 0-53-16,1 0-26 15,-5 11-27-15,-15 41-9 16,24-29-10-16,6 2-2 16,10-2-1-16,5-2 1 15,8-7 2-15,3-3 0 16,-1-7 5-16,-2-4 1 16,-8-10 7-16,-5-3 4 0,-5-7 2 15,-2-2 1-15,-8 1-4 16,2 2-1-16,-6 2-5 15,-6-2-6-15,-2 1-75 16,-9 1-62-16,4-1-210 16</inkml:trace>
  <inkml:trace contextRef="#ctx0" brushRef="#br0" timeOffset="4668.9609">6877 9405 384 0,'0'-9'308'15,"3"-6"47"-15,-3 5-79 16,-5 5-28-16,5 7-80 15,-4 4-46-15,4 9-84 16,0 2-10-16,-3 5-450 16</inkml:trace>
  <inkml:trace contextRef="#ctx0" brushRef="#br0" timeOffset="5253.6722">7246 9525 463 0,'-11'-2'319'31,"-11"2"-11"-31,-1 9-118 0,-7 2-41 16,0 8-76-16,2 4-23 16,10 6-39-1,6 4-7-15,19 3-5 16,8-1 1-16,8-7 0 15,5-2 4-15,6-11 3 16,1-5 3-16,-3-10 7 16,-4-6 3-16,-16-6 10 15,-10-3 3-15,-17 0 2 16,-12 1 3-16,-11 1-11 16,-1 3-5-16,8 4-14 0,5 1-24 15,14 4-209-15</inkml:trace>
  <inkml:trace contextRef="#ctx0" brushRef="#br0" timeOffset="5429.2328">7375 9610 952 0,'11'0'381'0,"20"0"-253"16,2-1-22-16,3 0-47 15,5 1-18-15,-1-2-22 0,-10 2-3 16,-9-4-63-16,-4-4-85 16</inkml:trace>
  <inkml:trace contextRef="#ctx0" brushRef="#br0" timeOffset="5580.1285">7523 9599 621 0,'0'6'320'0,"0"6"-77"16,0 7-46-16,1 4-64 0,0 3-26 16,3 4-50-16,-4-3-17 15,1 0-27-15,1-5-75 16</inkml:trace>
  <inkml:trace contextRef="#ctx0" brushRef="#br0" timeOffset="5882.3966">7721 9699 604 0,'5'4'308'0,"3"4"-55"0,0 3-132 16,-6 2-3-16,0 0-29 15,-2-4-24-15,0-6-31 16,0-3-8-16,0-6-11 15,0 5-8-15,0 0-12 16,3-17-3-16,44-32 0 16,-25 33 2-16,3 6 4 15,-7 3-1-15,1 12 28 16,-5 2 19-16,-6 12 20 16,-1 4 6-16,-6 3-23 15,-1 5-17-15,1 3-8 0,-2-3-64 16</inkml:trace>
  <inkml:trace contextRef="#ctx0" brushRef="#br0" timeOffset="6134.5244">8106 9644 874 0,'-1'-1'457'0,"1"-3"-118"0,0 13-196 16,0 6-43-16,0 15-35 16,-1 11-1-16,2 11-3 15,-1 6-8-15,-1 6-20 16,3-3-12-16,-2-6-12 16,5-9-3-16,3-13-47 15,-14-5-68-15</inkml:trace>
  <inkml:trace contextRef="#ctx0" brushRef="#br0" timeOffset="6302.3054">8123 9788 938 0,'10'-2'367'16,"8"-7"-259"-16,9 4-47 15,4-1-38-15,3 4-13 16,3 0 3-16,-1 2-74 0,-1-1-313 16</inkml:trace>
  <inkml:trace contextRef="#ctx0" brushRef="#br0" timeOffset="6581.6319">8620 9637 763 0,'-11'4'417'0,"7"3"-96"0,-8 9-126 0,-6 5-36 15,2 7-62-15,-14-3-28 16,-3-3-35 0,-2-2-9-16,10-11-10 15,0-3-19-15,11-11-40 16,4-8-20-16,5-8-34 16,5-4 6-16,5 1 27 15,7 0 14-15,8 5 32 16,4 3 12-16,5 12 30 15,-1 6 19-15,0 14 36 16,-3 8 13-16,-10 9-12 16,0 0-13-16,-2 5-32 15,-3-6-11-15,4-3-147 16</inkml:trace>
  <inkml:trace contextRef="#ctx0" brushRef="#br0" timeOffset="6975.3677">9139 9585 761 0,'4'0'343'15,"9"0"-139"1,13 5-45-16,15-2-55 16,8-1-11-16,1-2-37 0,2 0-16 15,-8 0-15-15,-6 1-6 16,-9-1-27-16,-8 2-51 16,-14-1-208-16</inkml:trace>
  <inkml:trace contextRef="#ctx0" brushRef="#br0" timeOffset="7137.0505">9372 9647 645 0,'0'11'292'0,"-1"9"-120"16,4 7-46-16,0 1-41 16,-1-3-19-16,7 0-34 15,-5-4-8-15,5-8-119 16,6-2-132-16</inkml:trace>
  <inkml:trace contextRef="#ctx0" brushRef="#br0" timeOffset="7425.4539">9780 9668 564 0,'-8'-6'339'0,"-14"-4"-33"15,1 1-86-15,-6 4-107 0,-3 3-40 0,4 3-56 16,4 5-16 0,10 4-13-16,4 6-4 15,9 6 1-15,6 2 4 16,11 0 7 0,6-3 3-16,12-10 8 15,-1-6 12-15,-4-8 40 0,0-5 27 16,-17-8 47-16,-3-5 10 15,-8 0-25-15,-14-2-24 16,-7 6-56-16,-9 3-31 16,-6 4-192-16</inkml:trace>
  <inkml:trace contextRef="#ctx0" brushRef="#br0" timeOffset="8598.8208">10762 9344 330 0,'-23'0'221'0,"-18"0"-34"16,-9 1-67-16,1 5-33 0,12 8-67 31,6 2-16-31,17 7-15 16,14-1-4-16,1-1 1 15,12-4 3-15,17-1 7 16,5-2 4-16,13 0 3 0,-5-2 1 16,-9 1 27-16,-8-1 17 15,-21-3 42-15,-4 2 12 16,-17-1-9-16,-9 2-12 15,-5 1-31-15,-3 2-10 16,5 0-14-16,5-2-6 16,11-2-16-16,6-5-5 15,12 0-6-15,9-1-1 0,11 0 4 16,3 1 2-16,0 3 1 16,-9 0 1-16,-16 9 1 15,-4 2 0-15,-22 9 2 16,-3 3-1-16,-8 6 1 15,-2-1-1-15,12 1 15 16,7-5 3-16,15-6 3 16,9-2 2-16,17-8-14 15,11 0-2-15,8-5 0 16,1-3 0-16,-5-9-137 0</inkml:trace>
  <inkml:trace contextRef="#ctx0" brushRef="#br0" timeOffset="9512.7734">11221 9651 548 0,'-9'-3'296'16,"-13"-4"-67"0,0 3-56-16,-5 6-89 0,-1 0-30 0,5 10-43 15,3-1-11-15,10 6-10 16,3 2-1-1,10 3-2-15,7 2 2 0,7-1 5 16,8-1 4 0,5-6 4-16,-1-4 3 0,-2-6 3 15,-9-4 5 1,-16-4 26-16,-2-3 5 0,-18-1 3 16,-10 1-3-16,-8-3-29 15,-4 2-3-15,4-1-132 16,17 2-210-16</inkml:trace>
  <inkml:trace contextRef="#ctx0" brushRef="#br0" timeOffset="9958.4913">11347 9660 691 0,'-2'-1'327'0,"-8"-5"-141"16,3 6-50-16,-5 9-69 15,1 4-21-15,4 6-18 16,2 7-2-16,7-2-5 16,1 1-1-16,7 0 0 15,4-3-3-15,5-5 1 16,4-6-1-16,0-11 1 0,3-3 1 15,-2-12 1-15,-2-1-1 16,-5-4-2-16,-2 2-2 16,-6 0-3-16,-1 3-2 15,-4 6-4-15,-9 1-3 0,3 8-8 16,0 2-3-16,0 8-4 16,8 1 1-16,0 2 5 15,3 1 3-15,8-4 3 16,4-2 2-16,7-3 3 15,-2-5 2-15,0-5 3 16,-7-3 3-16,-6-2 5 16,-6 3 0-16,-6-4-4 15,-3 1-14-15,-13 2-103 16,-3-2-84-16</inkml:trace>
  <inkml:trace contextRef="#ctx0" brushRef="#br0" timeOffset="10074.2329">11536 9554 738 0,'-2'-5'372'0,"-13"3"-125"0,10 0-63 16,3 2-105-16,2 5-37 15,0-5-95-15,0 0-113 0</inkml:trace>
  <inkml:trace contextRef="#ctx0" brushRef="#br0" timeOffset="10368.8029">11826 9596 856 0,'0'-2'408'0,"-1"-1"-170"0,1 5-46 15,-1-2-87-15,0 16-32 16,-2 58-36-16,3-21-7 16,0 17-10-16,4 9-5 15,1 1-6-15,-5-1-2 16,1-12 2-16,-2-10-3 16,2-13-25-16,4-5-40 15,5-18-223-15</inkml:trace>
  <inkml:trace contextRef="#ctx0" brushRef="#br0" timeOffset="14479.1661">11825 9842 483 0,'-3'2'303'16,"-2"2"-23"-16,2-2-55 0,3-2-80 16,0 0-34-16,30 2-48 15,41 4-19-15,-27-5-29 16,0-1-11-16,-6 0-233 16</inkml:trace>
  <inkml:trace contextRef="#ctx0" brushRef="#br0" timeOffset="14880.792">12424 9683 472 0,'-3'6'291'16,"-6"10"-13"0,-6 5-49-16,-11 1-94 15,-6 3-33-15,6-2-58 16,-2-2-14-16,8-10-11 15,3-5-2-15,2-9-5 16,4-11-7-16,-1-6-8 16,4-2-6-16,4-2-1 15,5 2 0-15,9 8 0 16,-1 3-1-16,5 10 1 16,-5 4 6-16,4 11 8 0,1 3 4 15,6 11 2-15,3 1-4 16,1 2 5-16,0-1-55 15</inkml:trace>
  <inkml:trace contextRef="#ctx0" brushRef="#br0" timeOffset="15071.0316">12654 9880 814 0,'3'7'391'0,"2"14"-139"16,-5 4-66-16,-10 4-85 16,-4 2-28-16,-11-3-94 15,-1-5-152-15</inkml:trace>
  <inkml:trace contextRef="#ctx0" brushRef="#br0" timeOffset="16016.0969">13195 9671 335 0,'-9'-4'243'15,"-10"-2"17"-15,-8 1-101 16,-1 5-31-16,0 4-50 16,5 0-25-16,9 5-39 0,5-1-12 15,15 4-10-15,8-1 0 16,13-2 5-16,8-1 4 16,-2-5 4-16,1 0 1 15,-13-3-3-15,-8-1-2 16,-13-1-7-16,-3 1-3 15,-15 1 3-15,-9 0 2 0,-8 6 4 16,-5 1 4-16,5 5 2 16,9 2 1-16,11 3 0 15,7 0 1 1,11 3-2-16,8-3 0 0,12 1 1 16,8-5 0-16,5-5-1 15,1-6 1-15,-4-5 2 16,0-6 1-16,-1-9 0 15,-2-1 0-15,-4-3-3 16,-4 1-1-16,-7 8-2 0,-5 5-5 16,-4 12 3-1,-4 4 6-15,-3 7 6 0,-2 3 6 16,-1 1-3-16,1-2-5 16,3-5-4-16,0-4 1 15,0-7-4-15,0-6-5 16,1-9-10-16,1-5-3 15,4-7 2-15,2 1 4 16,3 1 5-16,2 2 1 16,0 5 2-1,2 5 6-15,0 11 9 16,1 2 7-16,1 9 0 0,1 4-2 16,-2 5-8-16,-2 1-6 15,-3 6-4-15,-3 0 1 16,-2 2-20-16,2 0-66 15</inkml:trace>
  <inkml:trace contextRef="#ctx0" brushRef="#br0" timeOffset="16197.7154">13748 9675 813 0,'0'2'361'16,"-4"12"-169"-16,3 6-48 15,-2 5-55 1,3 4-23-16,0 1-37 16,0-3-9-16,1-6-57 15,-1-4-71-15</inkml:trace>
  <inkml:trace contextRef="#ctx0" brushRef="#br0" timeOffset="16331.0022">13675 9500 1015 0,'-2'-7'417'15,"0"-5"-269"-15,2 8-59 16,-2 2-85-16,4 6-117 16</inkml:trace>
  <inkml:trace contextRef="#ctx0" brushRef="#br0" timeOffset="16907.1557">13958 9760 374 0,'-1'8'206'0,"-1"8"-42"0,-3 10-91 16,-1-1-19-16,-2 0-23 15,0-4-7 1,2-10-1-16,1-9-2 0,3-6-4 0,2-7-1 15,5-12-6 1,4-2-4 0,5-9-2-16,2 1 26 15,6 5 41-15,4 6 15 0,5 7 34 16,2 5-11-16,-5 6-23 16,-3 5-8-16,-8 13-25 15,-4 6-15-15,-9 4-16 16,0 6-7-16,-3 2-6 15,-1 2-16-15,3-2-99 16,-1-5-111-16</inkml:trace>
  <inkml:trace contextRef="#ctx0" brushRef="#br0" timeOffset="17289.8937">14417 9659 629 0,'-12'-3'312'16,"-12"-1"-114"-16,2 5-73 0,4 2-83 16,4 4-26-16,8 5-19 15,6-2-5-15,12 6 2 16,4 1 4-16,9-4 3 15,3-1 2-15,-5-5 1 16,-1-4-2-16,-11-3-2 16,-5 0 0-16,-7-2-1 15,-8 0 1-15,-10 2 8 16,-4 3 10-16,-2 5 35 0,1 3 13 16,6 2 5-1,7 2-8-15,10 2-33 16,4-1-14-16,10-3-10 0,4-1-1 15,10-4 0 1,2-3-17-16,6-4-122 16,-1-1-147-16</inkml:trace>
  <inkml:trace contextRef="#ctx0" brushRef="#br0" timeOffset="17716.7801">14815 9739 840 0,'-6'-5'360'0,"-13"-8"-193"16,0 4-44-16,-3 5-53 16,-2 2-18-1,6 4-32-15,0 4-10 0,5 4-14 16,5 3-5-16,3 3-2 15,6 4 0 1,8 3 4-16,7 1 4 0,12-2 4 0,3-5 1 16,6-11 5-16,-3-6 1 15,-4-7 4-15,-6-6 2 16,-7-4 4-16,-9-1 1 16,-9-8 0-16,-9-1 9 15,-10-7 18-15,-3-3 7 16,-9-2 4-1,0-5-11-15,7 1-24 16,3-2-12-16,17 4-17 16,9 6-7-16,13 7-19 15,7 5-24-15,7 12-72 0,3 9-71 16</inkml:trace>
  <inkml:trace contextRef="#ctx0" brushRef="#br0" timeOffset="18133.2473">15170 9727 533 0,'-5'-4'300'0,"-9"-4"-58"0,-2 2-48 16,-3 4-90-16,-1 3-33 15,4 7-49-15,2 4-14 16,9 4-11-16,5 0-2 31,0-8 4-31,0 0 1 0,12 23 4 0,4-2 4 0,11-7 20 31,-2-21 20-31,0-11 35 0,1-7 13 16,-8-10 4 0,-9-1-2-16,-12 1-27 0,-11 0-17 15,-14 7-27-15,4 3-60 0</inkml:trace>
  <inkml:trace contextRef="#ctx0" brushRef="#br0" timeOffset="21527.805">15374 9246 324 0,'6'-2'163'16,"3"-3"-40"-16,6 2-55 15,3-1-9-15,3 4-5 16,2 6-8-16,-2 7-16 16,-4 6-6-16,-5 10-11 0,-9 3-2 15,-5 10-3-15,-2-1 3 16,-3 2 12-16,4-5 4 15,8-10 5-15,6-2 0 16,11-14-9-16,5-4-2 16,-3-6-2-16,-5-3-1 15,-8-7 0-15,-6-1 1 16,-5-2-5-16,-3 4-1 0,-7 7-3 31,-2 0-2-31,-6 8-1 0,-2 3-2 0,3 5-5 16,3 5-4-16,15 5-4 31,-1-12 2-31,1 0 2 0,10 48 2 0,8 10 2 16,4 4 1-16,-8-22 0 15,-2-3 1-15,-10-9 25 16,-5-6 27-16,-16-9 33 16,-5-2 7-16,-10-7-21 15,0 1-24-15,6-9-28 16,3-6-5-1,10-6-41-15,4-1-62 0</inkml:trace>
  <inkml:trace contextRef="#ctx0" brushRef="#br0" timeOffset="23543.379">15943 9877 782 0,'2'0'435'0,"0"2"-108"0,-2-1-74 16,0-1-27-16,-1 0-73 15,0 0-37-15,-1 0-53 16,2 0-70-16</inkml:trace>
  <inkml:trace contextRef="#ctx0" brushRef="#br0" timeOffset="31473.6269">16835 9300 509 0,'-18'-8'271'0,"-23"-1"-55"0,-4 1-33 0,-4 10-44 31,6 9-28-31,9 6-48 16,9 6-21-16,12 3-42 15,6 2-4-15,16 1-5 0,3-3 1 16,18-3 8 0,3-4 3-16,10-6 4 0,3-1 0 15,-8-6 1 1,-7-1 1-16,-16-3 2 0,-10 0 0 16,-19 4 0-16,-14 0-1 15,-17 5-4-15,-4 3 3 16,-4 2 10-16,9 6 1 15,8 0-2-15,9 5-5 0,17 0-16 16,5 2-2-16,16-1 1 16,6-5 4-1,12-2 3-15,5-6 3 0,12-6 4 16,3-2-1-16,4-11 3 16,-1-2 1-16,-11-9-1 15,-5-1-1-15,-11-3-1 0,-7-4-1 16,-10 4 1-1,-4 3 0-15,-5 6-4 16,-2-1-3-16,-1 7-7 16,0-1-8-16,1 7-5 15,2 8-1-15,2 5 6 16,3 5 6-16,6 1 5 16,-4-1-34-16,3-4-177 15</inkml:trace>
  <inkml:trace contextRef="#ctx0" brushRef="#br0" timeOffset="31637.3712">16949 9512 686 0,'-1'-7'332'15,"-3"-8"-133"-15,4 5-87 0,2 9-91 16,1 1-85-16</inkml:trace>
  <inkml:trace contextRef="#ctx0" brushRef="#br0" timeOffset="31893.1747">17037 9646 516 0,'8'7'265'0,"2"6"-84"16,6 6-78-16,1 5-19 16,-3 2-18-16,1-1-3 15,-2-2 14-15,3-7 4 16,8-9 11-16,-1-9 3 16,5-13-21-16,-3-5-9 15,-6-6-26-15,-1-1-13 16,-9 1-47-16,-2 0-77 15</inkml:trace>
  <inkml:trace contextRef="#ctx0" brushRef="#br0" timeOffset="32400.1479">17659 9645 641 0,'-5'6'320'16,"-4"2"-102"-16,-6 6-104 15,-1 4-18-15,-8-1-43 0,5 3-15 16,-3-3-21-16,-5-3-1 16,5-7-1-16,-8-6-8 15,9-8-35-15,6-4-13 16,5-5-10-16,6-1 3 0,6-1 29 15,9-1 9 1,6 6 7-16,2 2 5 0,1 4 4 16,0 6 3-16,1 8 7 31,-3 3 2-31,-2 9 2 0,3 3 1 16,-5 2-9-1,-1-2-2-15,7 0 0 16,-4-4-1-16,5-6 4 15,3-4 1-15,-3-10 0 0,1-8-1 16,-3-5-2-16,-1-4-1 16,-5-4-1-16,2 1-1 15,-3 0-1-15,-3 2-3 16,-2 11-7-16,-3 3 9 16,-2 9 16-16,3 7 10 0,-1 10 16 15,0 2-10-15,3 4-11 16,-1-1-7-16,5-6-79 15,1-5-378-15</inkml:trace>
  <inkml:trace contextRef="#ctx0" brushRef="#br0" timeOffset="33064.4132">18566 9545 797 0,'-2'4'312'0,"-3"11"-200"16,1 9-45-16,-1 11-1 16,0 1-5-16,4-1-16 0,1-2 1 0,0-11-25 31,1-6-1-31,3-15 6 0,0-2 1 0,2-16 0 16,-2-2-4-16,-5-5-10 15,-1-2-5-15,-2 3-5 16,0 3-1-16,4 4-4 15,1 2-4-15,6 4-5 16,6 4-3-16,8 2-27 16,4 3-18-16,5-1-29 15,4 2-6-15,-4 1 25 16,-3-1 19-16,-5 3 33 31,-5 0 9-31,-9 6 7 16,-2 5 10-16,-6 2 21 0,0 3 5 15,3-1 3-15,1-3-9 16,3 1-16-16,2-5-3 16,-1 0-64-16,0-3-115 15</inkml:trace>
  <inkml:trace contextRef="#ctx0" brushRef="#br0" timeOffset="33348.1798">19118 9690 503 0,'-8'-6'275'16,"-3"-1"-64"-16,-9-3-72 16,-1-2-16-16,-1 1-26 15,1 0-14-15,-5 6-32 16,1 5-15-16,2 5-19 0,1 6-3 15,10 9-8 1,11 6-3-16,8 5 3 0,9-3 3 16,6-6 6-16,1-7 4 15,6-10 3-15,-1-2-2 16,5-9 6-16,-2-6-36 16,-8-4-169-16</inkml:trace>
  <inkml:trace contextRef="#ctx0" brushRef="#br0" timeOffset="33664.3334">19056 9560 742 0,'4'-7'350'0,"6"-14"-126"16,3 2-49-16,10 3-54 16,3 0-18-16,5 10-41 15,5 5-19-15,-3 8-15 16,-3 9-5-16,-1 12-3 15,-1 7 0-15,-6 6-9 16,1 3-3-16,-3-1-2 16,-5-7 2-16,2 0 2 15,-5-4 2-15,5-8 2 0,2-6 3 16,-7-11 5-16,-1-7 5 16,-11-8-1-16,-5-1-5 15,-8-4-13-15,-6 4-8 16,-4 4-5-1,-4 5-1-15,-2 1-15 0,1 2-47 0,10-1-267 32</inkml:trace>
  <inkml:trace contextRef="#ctx0" brushRef="#br0" timeOffset="34022.6664">19580 9631 729 0,'-4'5'338'15,"-4"-1"-141"-15,2 8-77 16,-1 0-16-16,3 8-20 15,6 2-13-15,13 5-18 16,5-6-8-16,10-1-7 16,-2-2 0-16,3-9 3 15,4-4 2-15,-3-9 7 16,-2-8 0-16,-10-6-2 16,-9-3-5-16,-12-6-18 0,-9 4-7 15,-10 5-18-15,-3 2-13 16,-2 8-114-1,5 8-154-15</inkml:trace>
  <inkml:trace contextRef="#ctx0" brushRef="#br0" timeOffset="34266.3231">19925 9572 829 0,'3'-1'410'16,"-1"-9"-161"-16,-2 10-71 0,0 15-97 15,0 7-26-15,1 25-7 16,6 6 4-16,1 23-9 0,-1 6-7 16,-5-7-17-16,5 1-2 15,-6-27-31 1,2-7-40-16,5-14-111 0,-6-15-109 15</inkml:trace>
  <inkml:trace contextRef="#ctx0" brushRef="#br0" timeOffset="34447.7787">19935 9788 770 0,'16'-4'319'15,"7"-4"-172"-15,15 3-114 16,0-2-17-16,-1 3-84 16,-5 4-251-16</inkml:trace>
  <inkml:trace contextRef="#ctx0" brushRef="#br0" timeOffset="34796.9174">20324 9616 730 0,'-7'-5'353'15,"-9"-3"-137"1,-3 1-64-16,-2 5-86 16,0 1-31-16,5 2-35 0,6 7-9 15,6 1-5-15,6 4 1 0,11 0 6 16,3-5 3-1,6-2 3-15,0-1-7 16,-3-1-12 0,-3-2-3-16,-6-2 1 15,-7-2 5-15,-7-3 9 16,-8 3 4-16,-11 2 19 16,-4 1 18-16,0 5 32 0,5 3 7 15,12 7-8 1,6 2-8-16,12 1-21 15,7 1-7-15,13-5-4 0,3-3-5 16,3-6-14-16,-3-4-44 16,-9-4-239-16</inkml:trace>
  <inkml:trace contextRef="#ctx0" brushRef="#br0" timeOffset="35151.4266">20423 9457 677 0,'11'-8'315'0,"14"-1"-142"16,-2 2-36-16,1 8-40 15,2 8-16-15,-4 11-3 16,1 5-5-16,-1 13-15 15,-3 3-4-15,-3 2-14 16,-1 5-7-16,-2-6-10 16,-1-3-3-16,-2-10 0 15,1-6 2-15,2-9 1 0,-2-7 2 16,-5-7 3-16,-3-5-2 16,-12-4-16-16,-5 1-8 15,-12 5-11-15,-7-1-2 16,-4 4 6-16,1 6 16 0,9-3-122 15,8 1-167 1</inkml:trace>
  <inkml:trace contextRef="#ctx0" brushRef="#br0" timeOffset="35596.9218">20991 9586 724 0,'-12'-2'345'0,"-8"-2"-143"0,5 4-116 15,3 3-40-15,5 5-40 16,5 0-7-16,2 2-3 15,3 2 2-15,9-3 5 16,0 0 3-16,10 2 2 16,-5-7 1-16,-3 0-2 15,-3-3-1-15,-11-2-6 32,-5 1 0-32,-12 0-1 15,-2 1-4-15,-6 3 31 16,-2 3 12-16,14 4 12 0,0 2 9 15,7 4-5-15,3 1-1 16,3 4 1-16,3-2-2 16,11-1-12-16,1-3-7 0,8-5-5 15,-1-6-3 1,7-10-52-16,2-6-65 0,-1-9-399 16</inkml:trace>
  <inkml:trace contextRef="#ctx0" brushRef="#br0" timeOffset="35718.5447">21030 9404 715 0,'-9'-7'376'0,"-2"-7"-123"15,2 6-83-15,4 6-121 16,3 2-33-16,0 7-39 16,6 5-90-16</inkml:trace>
  <inkml:trace contextRef="#ctx0" brushRef="#br0" timeOffset="35922.8203">21220 9592 1132 0,'3'2'444'0,"15"11"-309"0,7 4-57 15,10 13-51-15,3 6-13 16,-2 3-8-16,-11 0 0 15,-17-9 9-15,-12-6 6 16,-24-15 7-16,-12-11-1 16,-16-11-145-16</inkml:trace>
  <inkml:trace contextRef="#ctx0" brushRef="#br0" timeOffset="36807.3548">22306 9562 678 0,'-20'13'349'0,"-12"4"-101"0,-12 5-109 15,-2 3-27 1,1-4-51-16,1-3-23 0,12-11-14 16,6-4 0-16,8-12-6 15,5-2-3-15,9-6-10 16,3-2-5-16,7 2-4 0,8 1 4 16,1 8 12-1,6 5 10-15,6 11 21 0,2 7 2 16,6 13-1-1,-1 1-5-15,-4 3-15 16,-1 2-5-16,-6-7-31 0,-5-4-75 16</inkml:trace>
  <inkml:trace contextRef="#ctx0" brushRef="#br0" timeOffset="37147.43">22226 9349 819 0,'21'-19'410'0,"13"-14"-135"15,1 11-128-15,0 7-35 0,-11 17-56 16,6 15-21 0,-3 26-16-16,-2 10 2 15,3 17-3-15,-8 2-3 0,-3-5-3 16,-1-3-1-16,-5-8 0 15,2-11 7 1,3-12 3-16,0-10 4 0,-1-18-15 16,-4-5-18-1,-7-13-39-15,-6-7-18 0,-12-5-5 16,-7 1 13-16,-10 2 30 16,-2 5 10-16,-4 10 6 15,2 6 0-15,-3 2-1 16,5 8 1-16,3 0-96 15,1-2-162-15</inkml:trace>
  <inkml:trace contextRef="#ctx0" brushRef="#br0" timeOffset="37476.4359">22477 9343 881 0,'22'-13'391'15,"24"-12"-188"-15,4 4-53 16,2 16-61-16,-2 10-22 16,-7 25-26-16,-7 12-5 15,-7 19-5-15,-5 2-1 0,-7 2-9 16,-4-3-3-16,-2-8-5 16,-2-2 2-16,0-11 2 15,-2-7 3-15,0-17-25 16,-1-6-42-16,-4-15-102 15,0-4-61-15,-3-13-77 16,-4-4 13-16,-8-2 94 16,-6 1 60-16,-5 10 142 15,-6 6 54-15,-7 12 39 16,2 3 2-16,-5 7-41 16,6 1-30-16,11-3-160 0</inkml:trace>
  <inkml:trace contextRef="#ctx0" brushRef="#br0" timeOffset="37827.774">23262 9629 609 0,'1'1'317'0,"1"1"-96"16,-5 5-73-16,-2 4-21 15,-12-2-36-15,-7 1-18 16,-12-8-32-16,-3 0-11 16,0-7-12-16,4-3-3 0,8-5-21 0,7-3-16 31,10 1-15-31,6-1-3 16,10 2 12-16,7 4 10 15,7 2 12-15,7 4 6 16,1 8 22-16,3 5 8 15,1 10 11-15,-2 3 1 16,-6 7-10-16,-5 0-4 0,-5 1-8 16,-5 0-19-16,-4-9-153 15,-5-6-277-15</inkml:trace>
  <inkml:trace contextRef="#ctx0" brushRef="#br0" timeOffset="37955.2111">23240 9251 1001 0,'0'0'423'0,"-2"7"-243"15,-2 10-84-15,2 21-80 0,3 10-45 16</inkml:trace>
  <inkml:trace contextRef="#ctx0" brushRef="#br0" timeOffset="39077.2903">1829 10610 680 0,'-5'-8'338'0,"-10"-5"-98"0,-3 3-41 15,-5 4-62 1,-5 6-30-16,-2 11-60 0,1 9-19 16,11 10-25-16,5 5-4 15,20 3-6-15,13-5 4 16,15-5 6-16,7-9 4 15,2-15 11-15,-1-6 5 0,-6-17 9 16,-3-4 3 0,-16-5 2-16,-10 0-2 0,-20-1-50 15,-10 1-52-15,-15 8-279 16</inkml:trace>
  <inkml:trace contextRef="#ctx0" brushRef="#br0" timeOffset="39221.397">1776 10322 940 0,'-3'-6'487'0,"-2"-5"-155"0,0 8-105 15,5 9-154-15,0 8-45 16,6 12-64-16,4 5-75 16</inkml:trace>
  <inkml:trace contextRef="#ctx0" brushRef="#br0" timeOffset="39406.9376">2034 10619 1112 0,'5'6'437'16,"11"13"-284"-16,4 10-78 0,10 21-42 15,9 11-10-15,0 13-12 16,-2 3 1-16,-5-10-22 15,-8-8-41-15,-3-26-239 16</inkml:trace>
  <inkml:trace contextRef="#ctx0" brushRef="#br0" timeOffset="39599.2656">2273 10601 1189 0,'-23'7'528'16,"-15"8"-268"-16,-9 15-139 16,5 9-42-16,-2 13-49 0,0 4-10 15,5 7-11-15,0 2-13 16,11-12-124-16,6-7-127 16</inkml:trace>
  <inkml:trace contextRef="#ctx0" brushRef="#br0" timeOffset="39815.5212">2466 10591 1254 0,'-5'-1'510'16,"-9"5"-323"-16,-1-2-68 0,4 13-66 15,4 6-17-15,11 8-17 16,6 4-3-16,13-2-5 16,3-6-1-16,3-11 0 15,-1-7-5-15,0-7-116 16</inkml:trace>
  <inkml:trace contextRef="#ctx0" brushRef="#br0" timeOffset="40425.4911">3538 10545 649 0,'-9'11'328'15,"-7"6"-114"-15,-12 9-51 16,-8 0-18-16,-7 2-54 15,-2-3-20-15,6-10-37 16,5-7-5-16,10-12-6 0,6-8-7 16,7-7-22-16,8 0-8 15,9-4-7-15,4 1 0 16,3 4 4-16,5 1-3 16,6 13 18-16,5 6 10 15,9 15 24-15,-3 9 12 16,-4 6-9-16,-3 1-5 15,-7 1-11-15,1-2 16 16,1-9-128-16,-1-5-138 0</inkml:trace>
  <inkml:trace contextRef="#ctx0" brushRef="#br0" timeOffset="40711.2406">3687 10623 716 0,'3'8'360'15,"1"4"-99"-15,2 8-139 16,-1 3-17-16,-4-1-32 16,-2-1-11-16,-5-8-20 15,0-3-4-15,0-10-5 0,4-5-5 16,4-10-15 0,3-8-8-16,5-5-8 0,3 1-3 15,0 0 3 1,-4 5-1-16,12 6 7 0,0 5 8 15,2 11 20-15,6 3 6 16,-11 17-3-16,-5 0-6 16,0 10-14-16,-4 0-3 0,3 0-43 15,3-2-69-15,-1-6-400 16</inkml:trace>
  <inkml:trace contextRef="#ctx0" brushRef="#br0" timeOffset="40958.4848">4235 10701 445 0,'-4'-7'298'0,"-5"-13"34"15,-1 2-76-15,-17-4-60 16,1 1-15-16,-10 7-47 16,1 2-30-16,2 8-53 15,4 4-25-15,10 7-30 16,0 2-8-16,14 8-7 0,2 0 0 15,6 3 4 1,14 3 3-16,3-5 10 0,8-2 3 16,8-4 6-1,-4-5 3-15,3-6-34 16,-3-2-58-16</inkml:trace>
  <inkml:trace contextRef="#ctx0" brushRef="#br0" timeOffset="41159.2033">4313 10496 1187 0,'0'3'464'0,"3"14"-303"31,1 7-57-31,4 8-25 0,1 7-5 0,4 11-20 31,-6 3-11-31,-4 11-19 0,-3 3-7 16,-4-8-7-16,0-8-12 15,1-15-126-15,-1-8-155 16</inkml:trace>
  <inkml:trace contextRef="#ctx0" brushRef="#br0" timeOffset="41543.6127">4320 10708 834 0,'24'-1'287'16,"14"0"-255"-16,9-1-32 16,-5-1 3-16,0-1-31 15,1-2-62-15,2-6-57 16,3-1-3-16,-6-4 31 16,-5-4 65-16,-6 3 109 15,-4 1 41-15,-11 4 53 16,-3 5 21-16,-10 1-7 0,-3 2-16 15,-9-2-27-15,-7 2-10 16,-14 2-18-16,-6-1-13 16,-5 3-26-16,1 4-15 15,12 3-37-15,5 5-13 16,16 5-1-16,5-2 3 16,15 6 21-16,7-2 21 15,10-5 19-15,4-1 7 0,3-11 4 16,0-2-5-16,-9-5-8 15,-6-5-4 1,-13 0-22-16,-9 0-73 0</inkml:trace>
  <inkml:trace contextRef="#ctx0" brushRef="#br0" timeOffset="42081.2628">4977 10519 672 0,'4'-4'386'0,"-3"-5"-83"0,1 3-116 15,-1 7-45-15,0 10-84 16,3 10-32-16,6 12-21 0,1-2 4 16,-1-1 4-16,3-2 2 15,2-13 6-15,2-4 6 16,7-12 20-16,-2-7 4 15,2-10-1 1,1-4-5-16,-7 0-21 0,-2-1-6 0,-10 4-2 31,-4 7-55-31,-2 4-242 0</inkml:trace>
  <inkml:trace contextRef="#ctx0" brushRef="#br0" timeOffset="42523.0689">5390 10513 853 0,'-2'-3'412'15,"-9"-2"-164"-15,-3 3-66 0,8 10-97 16,-6 3-32-16,10 8-35 15,2 3-7-15,7-1-7 16,5 3-2-16,2-5 1 16,7 0 2-16,0-10 9 15,-1-3 3-15,1-11 7 16,-6-5 2-16,-7-5-2 16,4 0-3-16,-8-2-6 15,-1 1-3-15,-3 6-7 16,-6 1-5-16,-2 5-9 15,2 7-4-15,3 7 5 16,-1-1 5-16,4 10 6 0,4-2 5 16,7 0 3-16,8 3 6 15,6-10 12-15,5-3 7 16,-1-8 13-16,1-7 6 16,-4-6 8-1,-5-2-5-15,-12-1-9 0,-1-4-10 16,-8 4-21-16,-1 2-16 15,-2-2-106-15,-5 11-79 16</inkml:trace>
  <inkml:trace contextRef="#ctx0" brushRef="#br0" timeOffset="42763.3625">5757 10491 606 0,'4'-6'386'0,"3"-6"-2"0,0 8-120 16,0 12-103 0,0 8-41-16,3 19-52 15,3 2-6-15,3 16-24 0,0 3-10 0,-4 10-14 16,-3 4-4 0,-4 0-2-16,-4-6-1 15,0-14-6-15,1-13-40 16,-1-20-179-16</inkml:trace>
  <inkml:trace contextRef="#ctx0" brushRef="#br0" timeOffset="42910.3744">5859 10718 1078 0,'12'-2'428'0,"7"-4"-275"0,10 4-54 15,1 0-46-15,2 2-14 0,5 1-86 0,-1-1-416 32</inkml:trace>
  <inkml:trace contextRef="#ctx0" brushRef="#br0" timeOffset="43493.9889">6362 10506 432 0,'-6'-5'313'15,"-9"-3"64"-15,-6 1-99 16,-7 3-88-16,-1 0-36 15,1 7-75-15,5 2-31 16,3 4-41-16,10 2-12 16,12-1-8-16,5 0-1 15,19 2 7-15,-1-1 5 16,1-3 4-16,4 0 3 0,-5-7-1 16,-6 1-1-16,-7-1-7 15,-9 2-3-15,-15 0-1 16,-9 3 1-16,-9 4 7 15,-2-2 8-15,9 5 12 16,5-4 6-16,14-1 10 16,7 3-1-16,11-4 2 15,9 2-2-15,7-2-7 16,2-1-5-16,-3-6-10 16,-5 0 0-16,-6-3-57 0,-7-1-49 15,-7-3-182-15</inkml:trace>
  <inkml:trace contextRef="#ctx0" brushRef="#br0" timeOffset="43642.4517">6252 10271 1103 0,'-1'-7'475'16,"0"-7"-268"-16,1 4-78 15,6 7-99-15,1 3-23 0,7 9-119 16,-1-1-122-16</inkml:trace>
  <inkml:trace contextRef="#ctx0" brushRef="#br0" timeOffset="43832.5855">6438 10473 866 0,'8'13'439'0,"6"16"-130"16,0 1-59-16,10 1-99 0,-1 1-37 15,3-7-55 1,3-3-18-16,-2-8-11 0,-6-7 10 15,4-12 14 1,1-7 0-16,1-9-3 0,1-6-15 16,-8 0-20-16,-5 4-2 15,-8 7-90 1,-4 5-89-16</inkml:trace>
  <inkml:trace contextRef="#ctx0" brushRef="#br0" timeOffset="44371.1689">7175 10624 437 0,'1'-5'252'0,"-2"-8"-19"16,-5 2-40-16,-7-2-26 0,-4 0-15 16,-11 0-22-16,-3 5-8 15,-6 8-41 1,4 0-13-16,6 9-34 15,7 5-14-15,8 6-12 0,5 6-2 16,16 5-1-16,6-2 4 16,19-9 9-16,10-3 5 15,7-16 20 1,1-6 13-16,-13-10 17 0,-13-2 2 16,-24-6-14-16,-9 2-18 0,-17 1-61 15,0 0-73-15</inkml:trace>
  <inkml:trace contextRef="#ctx0" brushRef="#br0" timeOffset="49507.9059">7677 10694 495 0,'4'0'254'0,"-4"0"-53"16,0 0-38-16,0 0-32 0,9 21-15 15,19 40-37-15,-36-29-16 16,-5-4-22-16,-3-7-78 15</inkml:trace>
  <inkml:trace contextRef="#ctx0" brushRef="#br0" timeOffset="50007.3929">8221 10507 800 0,'14'7'357'16,"7"0"-169"-16,-3 12-73 15,-3-1-22-15,-12 4-27 16,-6 4-16-16,-7 4-21 16,-1-2-4-16,-7-3-6 0,2-5-5 0,3-15-64 31,3-7-42-31,12-9-57 0,3-5-3 0,8-6 58 16,4 0 36-1,0 4 51 1,1-1 6-16,-5 6 2 15,1 3 2-15,-5-3 30 0,0 5 14 16,-1 6 22-16,-8 1 4 0,-3 7-14 31,1 3-7-31,-7 5-10 16,6 5-4-16,9 3-16 16,1-1-6-16,15 1-11 15,-1-3-2-15,5-5-72 0,9-1-60 16</inkml:trace>
  <inkml:trace contextRef="#ctx0" brushRef="#br0" timeOffset="50287.9237">8740 10617 288 0,'9'-3'206'16,"9"2"20"-16,-4 1-23 16,-13 8-44-16,-2 5-24 0,-11 6-39 15,-8 2-11-15,-10 0-29 16,-6-1-13-16,-2-10-16 15,3-5-10-15,7-8-27 16,8-6-18-16,5-6-27 16,3-2-3-16,9-5 12 15,4 1 12-15,10 4 20 16,5 3 7-16,11 8 23 16,4 4 10-16,4 7 20 15,0 3 4-15,-2 8 0 0,-5 6-4 16,-2 2-15-16,-7 3-5 15,-4-4-64-15,-5-2-143 16</inkml:trace>
  <inkml:trace contextRef="#ctx0" brushRef="#br0" timeOffset="50637.2389">8909 10649 854 0,'-2'9'320'0,"1"10"-222"15,5 3-19-15,14 2-9 16,8-3-1-16,8-8-25 16,5-2-6-16,0-9-10 15,-2-5 1-15,-4-14 4 16,-8-2-1-16,-8-13 0 0,-7-2-4 15,-10 2-4-15,-6-4-2 16,-20-3-5-16,-8 1-1 16,-20-10-5-1,-4 0-2-15,5 10-7 16,5 5 2-16,19 20-2 16,7 12-3-16,14 11-12 0,8 11-7 15,12 7-2-15,14 2 4 16,15-1-10-16,12-2-67 15</inkml:trace>
  <inkml:trace contextRef="#ctx0" brushRef="#br0" timeOffset="51270.9795">9366 10575 725 0,'-1'0'331'0,"-1"3"-134"16,-3 5-63-16,2 11-66 16,0 10-10-16,6 2-26 15,7 1-10-15,4-5-10 16,2-10-2-16,6-6 2 16,-2-9 2-16,4-7 3 15,0-3 0-15,-7-7 1 16,-2-1-1-16,-8 0-4 15,-3 0-1-15,-7 4-6 16,-2 3-3-16,-6 7-6 16,1 2-2-16,3 6-4 15,1 4 0-15,8 4 9 0,5 2 2 16,14 0 11-16,-6 1 5 16,12-4 0-16,-1-4 1 15,-3-5 3-15,11-4 1 16,-10-7 3-16,-2-2 1 15,-6-6-6-15,-6-5 0 0,-6-2-64 16,-2-1-49-16,-7-2-140 16,-2 2-101-16,-8-6-8 15,2 2 55-15,-2-2 208 16,0 1 137-16,5 9 151 16,-2 3 22-16,3 7-32 15,0 5-36-15,3 3-84 16,1 1-34-16,2 5-82 15,0-2-150-15</inkml:trace>
  <inkml:trace contextRef="#ctx0" brushRef="#br0" timeOffset="51500.538">9820 10581 794 0,'7'5'379'16,"13"5"-143"-16,5 5-70 16,6 6-73-16,6 1-14 0,-7 2-27 15,-7 0-11 1,-13-4 4-16,-15-6-9 0,-11-6 1 16,-4-8 1-16,-5-10-51 15,3-6-102-15</inkml:trace>
  <inkml:trace contextRef="#ctx0" brushRef="#br0" timeOffset="53679.6272">10782 10563 707 0,'-1'1'321'15,"-4"11"-133"-15,-1 10-48 16,3 27-54-16,-2 14-5 0,7 20-24 15,1 7-18-15,-1-7-14 16,2-10-5-16,0-20-65 16,4-8-88-16</inkml:trace>
  <inkml:trace contextRef="#ctx0" brushRef="#br0" timeOffset="54218.8113">10481 10383 591 0,'-1'-1'285'16,"-3"3"-137"-16,1 5-57 0,0 14-76 15,1 5-21-15,4 8 0 16,4 4-6-16</inkml:trace>
  <inkml:trace contextRef="#ctx0" brushRef="#br0" timeOffset="54392.7056">10563 10393 650 0,'-7'4'282'16,"-5"9"-146"-16,2 8-74 15,10 9-58-15,7 5-3 16,8-2-51-16,5-2-215 0</inkml:trace>
  <inkml:trace contextRef="#ctx0" brushRef="#br0" timeOffset="54730.1054">10789 10769 849 0,'-4'0'378'0,"4"3"-177"0,8 1-57 0,10 0-67 15,7 3-21-15,14-3-32 16,5-3-9-16,8-1-100 16,1-5-160-16</inkml:trace>
  <inkml:trace contextRef="#ctx0" brushRef="#br0" timeOffset="55011.4797">11224 10613 820 0,'-3'-2'381'0,"0"2"-174"0,-1 0-58 16,3 0-67-16,0 2-25 0,0 27-21 16,0 33-8-1,2-27-15-15,-5 3 1 16,4-8-126-1,3-3-264-15</inkml:trace>
  <inkml:trace contextRef="#ctx0" brushRef="#br0" timeOffset="55400.4265">11308 10561 688 0,'7'-10'328'0,"13"-13"-102"0,7 5-52 16,3 8-49 0,7 9-18-16,1 17-36 15,-7-4-4-15,2 24-7 16,-6 5-7-16,-6 6-15 15,2 13-11-15,-12-17-10 16,3-4-1-16,-2-15 1 16,-4-9-17-16,3-17-41 15,-3-11-18-15,-4-10-18 16,-2-2 16-16,-7-3 38 0,-7 2 15 16,-16 6 9-1,-1 4 0-15,-10 13 12 0,0 8 3 16,3 11 1-16,1 3 0 15,11 1-18-15,6-3-73 16</inkml:trace>
  <inkml:trace contextRef="#ctx0" brushRef="#br0" timeOffset="55759.6486">12090 10700 539 0,'-12'7'346'16,"-12"4"-5"-16,-6 5-176 16,-5-1-46-16,-2-3-56 0,0-4-20 15,6-7-21-15,1-1-5 16,8-7-6-16,7 0-11 15,5-7-24-15,10 2-6 16,4-6-9-16,7 1 6 16,10 2 13-16,-2 2 2 15,11 10 18-15,0 4 5 16,1 12 20-16,-1 2 7 16,-1 9-7-16,-6 0-1 0,-3 4-8 15,-5 1 11 1,-10-4-149-16</inkml:trace>
  <inkml:trace contextRef="#ctx0" brushRef="#br0" timeOffset="55911.8031">11958 10522 1339 0,'-2'-1'521'16,"-3"0"-386"-1,3 0-67-15,2 1-71 16,0 0-51-16</inkml:trace>
  <inkml:trace contextRef="#ctx0" brushRef="#br0" timeOffset="56490.1886">12465 10590 640 0,'-15'-4'369'15,"-18"-2"-36"-15,0 4-145 16,2-1-108-16,7 4-33 15,9 4-47-15,6 4-13 0,16 9-5 16,5 2 2 0,9 0 9-16,6-3 7 15,-2-3 4-15,3-6 2 0,-11-1 2 16,-3-4 2-16,-7-4-2 16,-7-1-2-16,-4-4-6 15,-8-1-1-15,-15 0-3 16,0 3 2-16,-2 4-2 15,0 4-2-15,6 6-3 16,8 1-3-16,6 5-1 16,5 5 5-16,12 2 11 15,1 2 6-15,12 0 8 16,3-3-2-16,9-7-5 16,0-5 1-16,4-10 2 15,1-9 1-15,0-12-1 0,0-6 1 16,-6-1-1-16,-4-2-3 15,-12 2 2-15,-4 1 1 16,-4 9 33-16,-6 7 16 16,-2 8 15-16,-2 6 3 15,-5 10-36-15,2 3-16 16,3 5-18-16,1 3-6 16,1 1 5-16,6-1-66 0,-2-1-223 15</inkml:trace>
  <inkml:trace contextRef="#ctx0" brushRef="#br0" timeOffset="56743.4497">12904 10418 1111 0,'-2'0'457'16,"-3"7"-278"-16,1 8-59 15,-2 11-78-15,3 3-9 16,3 2-15-16,2-2-3 0,3-10-84 16,1 2-101-1</inkml:trace>
  <inkml:trace contextRef="#ctx0" brushRef="#br0" timeOffset="56891.789">13040 10442 864 0,'0'1'406'16,"0"11"-156"-16,-1 3-80 0,1 12-103 15,0 4-14 1,3-3-4-16,1 3-78 15</inkml:trace>
  <inkml:trace contextRef="#ctx0" brushRef="#br0" timeOffset="58524.4565">13962 10665 513 0,'-12'-6'249'0,"-13"-2"-87"15,-5 1-32-15,-1 7-48 16,2 0-27-16,8 4-40 16,3 1-10-16,8 3-5 15,7 2 1-15,5 3 5 0,10-1 2 16,6 2-2-1,4 0-1-15,3-5 0 0,0-2 0 16,-5-7 4-16,-3 0 1 16,-11 0 3-16,-6 0-1 15,-9 0-5-15,-7 2-3 16,-10 3-4-16,-2 4 0 16,0 4 8-16,4 1 3 15,11 7 3-15,6 0-1 16,11 2-6-16,7 1 0 0,11-7 0 15,5-3 1 1,9-10 2-16,2-4 2 0,5-11 2 16,0-8 0-1,-6-8 2-15,-5-3-1 0,-9 0 7 16,-5 1 12-16,-10 7 26 16,-3 5 15-16,-5 6 9 15,-2 3-15-15,1 8-39 16,1 3-19-16,0 10-22 15,3 9-2-15,0 9 8 16,6 5 2-16,1 3 5 16,1-3 2-16,4-12 3 15,-4-2 4-15,5-16 25 16,1-6 21-16,0-10 21 0,-1-12 3 16,-2-6-18-16,-2-1-20 15,-3-1-21-15,-1 3-19 16,-1 1-120-16,-3 2-105 15</inkml:trace>
  <inkml:trace contextRef="#ctx0" brushRef="#br0" timeOffset="58937.5508">14641 10632 756 0,'-12'-6'365'0,"-8"-1"-148"15,-3 4-42-15,-5 4-93 16,7 3-32-16,4 6-41 16,6 1-11-16,11 3-10 15,6 4 0-15,7 1 4 0,4-2 4 0,3-2 5 16,-3-3 2-16,2-5 3 15,-7-4 0-15,-3-3-1 16,-7-1-3-16,-3-3-6 16,-3 3-3-1,3 1 1-15,-1 0 0 16,-24 3 5-16,-27 6 9 0,33 0 6 16,4 0 3-16,13 5 5 15,3 1-5-15,13 1-6 31,5 0-2-31,7-1-5 16,3 0-2-16,-2-3-19 16,-5-5-32-16,-2-5-137 15,-4-5-156-15</inkml:trace>
  <inkml:trace contextRef="#ctx0" brushRef="#br0" timeOffset="59243.3519">14739 10845 489 0,'1'3'333'0,"5"2"-25"16,5 4-88-16,1-1-42 0,8-2-63 15,1-1-23-15,6-5-26 16,7 0-10-16,0-6-15 16,-1-3-5-16,-3-9-13 15,-2 0-5-15,-6-4-4 16,-6 1 1-16,-14 1-2 16,-7-2-1-16,-19 2-6 15,-7 1-5-15,-7 4-4 16,-3 4-4-16,5 11-4 15,2 6-1-15,14 9-4 16,1 2 0-16,12 9 9 16,4 5 5-16,6 11 11 0,8 7 5 15,1 4-1-15,1-2-2 16,0-4-1-16,-4-7-3 16,-2-1-83-16,-1-3-430 15</inkml:trace>
  <inkml:trace contextRef="#ctx0" brushRef="#br0" timeOffset="59746.1981">15161 10673 861 0,'4'5'341'0,"13"13"-212"0,5 15-47 15,12 21-15-15,0 8 1 0,-11 8-4 16,-10-4-4-16,-20-13-12 16,-10-3-7-1,-8-15-26-15,-3-5-25 16,-2-13-49-1,2-13-18-15,6-17-32 16,2-6-4-16,12-12 28 0,3-8 12 16,13-8 42-1,7 1 28-15,7-6 41 0,2 4 17 16,5 7 25-16,3 2 3 16,0 13-26-16,4 3-15 0,-6 7-29 15,-2 3-30-15</inkml:trace>
  <inkml:trace contextRef="#ctx0" brushRef="#br0" timeOffset="60311.2863">15622 10598 829 0,'-14'-3'338'15,"-6"3"-215"-15,0 1-41 16,7 6-57-16,5 4-16 16,8 6-19-16,7 5-2 15,7 1 5-15,4 0 5 0,0-7 3 16,-3-5 3-1,0-4 2-15,-2-3-5 16,-7-4-8-16,-4 0-4 0,-4-3-5 16,1 2 3-1,0 0 7-15,-13 1 5 16,-39 5 4-16,28-1 6 16,8 2 1-16,3 0 1 15,9 1 5-15,5 0 2 0,8 3 12 16,4 3 3-1,6-2-5-15,-2 0-2 0,4-6-8 16,1-3-1-16,5-7-1 0,-1-5-2 16,-5-2-2-16,0 0 1 15,-9 2 1-15,-6 1 1 16,-5 2-2-16,-5 2-5 16,-2 5-8-16,2 0 1 15,1 8 2-15,2 4 2 0,6 6 4 16,4 4-1-1,7 4-1-15,0-3-2 16,3-4 3-16,0-4-46 0,2-8-247 16</inkml:trace>
  <inkml:trace contextRef="#ctx0" brushRef="#br0" timeOffset="60613.8685">16173 10692 946 0,'-8'10'416'16,"-6"10"-218"-16,3 0-78 15,-7 2-30-15,-6 0-35 16,1-2-13 0,-8-7-19-16,1-4-3 0,2-9-10 15,-2-7-14-15,6-8-29 16,3-1-9-16,11-3-6 15,6 2 9-15,8-1 15 16,8 3 4-16,13 5 6 16,2 3 14-16,6 10 27 15,-3 4 13-15,-9 10 19 16,0 4-5-16,-5 9-13 16,-2 2-8-16,-3-1-60 15,0-1-106-15</inkml:trace>
  <inkml:trace contextRef="#ctx0" brushRef="#br0" timeOffset="61103.4576">16378 10673 602 0,'10'-4'314'0,"13"-3"-92"16,2 7-16-16,-5 5-52 15,-3 10-35-15,-8 12-37 16,-7 0-13-16,-10 5-26 16,-1 0-7-16,-10-7-13 15,4-2-2-15,10-11-7 0,2-6-1 16,10-11-7-16,4-6-6 16,0-10-11-16,-2-3-4 15,-3-2-2-15,-1 3 3 16,-4 4 6-16,2 3 1 15,-4 6 0-15,1 6-3 16,-4 6-5-16,-1 6-3 16,5 8 1-16,-1 1 3 15,8 7 4-15,7 0 5 16,12 3 3-16,4-1-3 0,8-9-112 16,6-3-89-16</inkml:trace>
  <inkml:trace contextRef="#ctx0" brushRef="#br0" timeOffset="61377.5977">16943 10786 306 0,'6'-6'261'0,"1"-3"70"16,-4 5-46-16,-8 5-82 15,-6 3-49-15,-10 6-77 0,-7 0-24 16,-7 2-30 0,-2-3-7-16,0-8-6 0,8-2-4 15,7-12-19-15,1-3-15 16,15-5-17-16,0-1-4 15,10 3 14-15,10 1 9 16,5 6 21-16,4 5 5 16,3 10 17-16,2 9 7 15,1 12 7-15,-2 4 5 16,-5 2-4 0,-2 0-4-16,-9-2-8 15,0-2-20-15,-5-9-147 16</inkml:trace>
  <inkml:trace contextRef="#ctx0" brushRef="#br0" timeOffset="61519.0661">16820 10455 1107 0,'0'-3'492'0,"0"-2"-242"0,0 4-169 16,0 1-44-16,0 0-98 15,3 8-139-15</inkml:trace>
  <inkml:trace contextRef="#ctx0" brushRef="#br0" timeOffset="61911.8963">17489 10586 802 0,'3'-7'376'16,"-3"-3"-169"-16,4 13-58 16,0 19-64-16,-1 16-30 0,4 24-8 15,0 14 10 1,3 14 0-16,-4-4-2 0,0-11-14 15,0-10-4-15,-3-22-98 16,2-9-76-16</inkml:trace>
  <inkml:trace contextRef="#ctx0" brushRef="#br0" timeOffset="62077.212">17559 10857 897 0,'4'-7'390'0,"12"-6"-169"16,10 4-182 0,6 1-23-16,12 2-72 0,-3 2-138 15</inkml:trace>
  <inkml:trace contextRef="#ctx0" brushRef="#br0" timeOffset="62409.4256">17955 10575 863 0,'-15'-2'387'15,"-15"-4"-200"-15,0 3-63 16,8 5-88-16,7 1-28 16,12 10-20-16,4 3-4 15,14 5 3-15,3 0 7 16,5-7 7-16,5-1 4 0,-8-7 2 15,-5-1 1-15,-1-3-24 16,-13-3-9-16,-2-1-17 16,-6-3-3-16,-12-2 24 15,0 3 7-15,-4 0 31 16,1 4 21-16,4 5 33 16,5 3 15-16,8 7 18 15,4 2-5-15,12 6-18 16,4 1-11-16,12-1-30 15,5-2-12-15,4-8-56 16,5-5-86-16</inkml:trace>
  <inkml:trace contextRef="#ctx0" brushRef="#br0" timeOffset="63128.1975">18598 10609 750 0,'4'0'327'0,"6"0"-169"15,8 1-32-15,9 1-49 0,7 3-24 16,7 1-31-16,2-3-7 16,-2-3-4-16,-5-1 0 15,-15-4 1-15,-6 5-1 16,-18-3-8-16,-7 4-3 15,-13 1-8 1,-7 1-1-16,-6 10 1 0,-1 2 2 16,5 10-2-16,4 0-1 15,13 0-1 1,13 5-1-16,13-2 6 0,8-4 5 16,16-4 5-16,2-11 4 15,3-12 1-15,0-8 0 16,-7-6-4-16,-5-3-2 0,-7-1 1 15,-1 3-1-15,-4 1-1 16,-6 3-1 0,-3 10 11-16,-6 6 7 0,2 10 16 15,-9 4 10 1,6 7-13-16,-4 1-5 0,0-4-13 0,8 0-4 16,-8-13 3-16,8-5-7 15,-4-11-28-15,6-6-8 16,6-8-9-1,-4-1 6-15,3-1 24 16,-1 4 5-16,2 4 7 0,6 6 12 16,-1 9 14-16,0 4 9 15,-2 12 9 1,-7 2-5-16,1 9-5 16,-3 2-7-16,-4-1-9 15,-2 2-40-15,0-7-215 16</inkml:trace>
  <inkml:trace contextRef="#ctx0" brushRef="#br0" timeOffset="63369.6248">19262 10669 858 0,'9'0'428'0,"2"3"-128"15,3 10-157-15,-1 4-34 16,3 6-23-16,2 0-10 15,-2 0-20-15,0-3-12 16,-6-9-18-16,-2-1-2 0,0-10 2 16,-1-6-2-16,1-6-3 15,0-2-4-15,-6-2-5 16,3 0-3-16,-2-1-4 16,2 0 3-16,5-1-90 15,-4 1-80-15</inkml:trace>
  <inkml:trace contextRef="#ctx0" brushRef="#br0" timeOffset="63981.613">20244 10602 566 0,'-11'-4'269'0,"-12"-1"-98"0,-5 2-30 16,-2 3-27-16,2 4-13 0,8 1-32 15,7 5-21-15,12 1-33 16,7 3-13-16,14 3-3 16,3 1 1-16,5-3 5 15,4-4 2-15,-13-9 4 16,-3 1 2-16,-13-3-3 31,-9-5-5-31,-13 1-5 0,-9-2-5 0,-8 1 1 16,-2 5 0-16,3 5 9 15,12 5 7-15,8 9 10 16,7 0 6-16,13 7 3 16,3-1-2-1,16 0-4-15,7-3-1 16,8-6-8-16,6-8 1 16,5-8-67-16,1-7-76 0</inkml:trace>
  <inkml:trace contextRef="#ctx0" brushRef="#br0" timeOffset="64529.5546">20361 10329 732 0,'7'0'324'0,"5"-3"-150"15,7 3-93-15,12 3-61 16,4-2-3-16,12 2-5 16,-1-1 0-16,-7-2 2 15,-6 0 0-15,-18-3-10 16,-7 1-8-16,-13-1-11 16,-5 3-2-16,-6 2 7 15,-3 1 5-15,4 2 2 16,4-1-2-16,7 4-2 15,3 0 0-15,5 6 0 16,0-1 1-16,3 4 4 16,3-1 0-16,1-1 2 31,-2 0 2-31,-2-5 1 0,-4-1 1 0,-1-5 0 16,0 4 0-16,-2-4 16 0,0 4 8 15,3 8 9-15,0 0 3 16,6 12-5-16,0 4-4 15,-2 6 9-15,1 6 6 16,-11 7 12-16,-8-2 4 16,-14-1 0-16,-6-5-3 15,-11-10-11 1,1-11-6-16,7-12-8 16,2-8-4-16,9-10-9 0,3-4-2 0,4-12-36 15,5-4-28-15,10-7-52 16,2 3-31-16,11 2-76 15,8 3-113-15</inkml:trace>
  <inkml:trace contextRef="#ctx0" brushRef="#br0" timeOffset="65373.1973">20868 10634 688 0,'-7'1'308'0,"-6"7"-158"15,-2 7-22 1,1 9-55-16,2 6-21 0,12 4-12 16,7-1-10-16,14-5-2 15,4-7-1-15,4-11-7 16,1-6 1-16,-2-15 1 15,-4-4-1-15,-6-9 1 16,-4 1-1-16,-9 1-3 16,-5 2-2-16,-4 5-6 15,-4 0-1-15,0 9-9 0,5 1-5 16,-3 6-8 0,4 6-2-16,-2 7 2 0,5 4 6 0,9 6 8 15,1 4 4-15,9-1 8 16,-2-4 3-16,10-7 4 15,5-6 5-15,-2-11 11 16,3-6 6-16,-8-9 8 16,-6-4-1-16,-7-3-5 31,-8-1-8-31,-9-1-13 0,-5-1-6 16,-6 7-14-16,-1 3-37 15,2 11-143-15,2 5-330 0</inkml:trace>
  <inkml:trace contextRef="#ctx0" brushRef="#br0" timeOffset="65673.2324">21251 10665 675 0,'13'-1'289'0,"19"-4"-153"15,3 5-61-15,4 0-46 16,-2-2-7-16,-7 1-6 15,-4-5-3-15,2 0-5 16,-6 1 0-16,-8-1-2 16,-6 1-1-16,-20 3 10 15,-2 2 24-15,-3 7 32 16,0 3 13-16,0 1 2 16,-1 2-17-16,6 6-32 15,0-1-11-15,7 8-10 16,4 0-5-16,7 1 1 15,3-2-1-15,5-5 0 16,8-4-4-16,9-10-81 0,5-6-87 16</inkml:trace>
  <inkml:trace contextRef="#ctx0" brushRef="#br0" timeOffset="66339.2252">21794 10599 719 0,'-14'-1'318'16,"-13"-6"-156"-1,2 7-83-15,5 6-15 0,6 2-24 16,6 3-6-16,10 7-17 16,5 2-5-16,8 2-1 15,6 1 1-15,1-8 2 16,3 0-2-16,-4-8 2 15,-4-4-14-15,-8-3-10 16,-8-3-6-16,-5-1-8 0,-5 1 12 16,-9 1 31-16,2 2 20 15,-1 2 23-15,2 1 7 16,7 2-19-16,3 0-14 16,8 5-20-16,2 0-4 15,8 6-6-15,-2 0-3 16,7 3 0-16,1-2-16 0,0-4-68 15,2-4-48-15,-1-8-132 16,-4-3-75-16,1-9-22 16,-1 1 55-1,-5-4 260-15,1 2 156 16,-2 1 184-16,-1 3 25 0,2 3-83 16,1 1-53-16,5 2-65 15,1 0-21-15,4 2-35 16,1 0-10-16,1 0-20 15,-1-1-6-15,-3-5-7 16,-2 0-2-16,-4-7-2 16,-3 3-1-16,-11-5-4 0,-9 1-4 15,-9 1-6-15,-7-2-3 16,-2 8-7-16,-2 0-2 16,-1 8-4-16,3 4-1 15,7 11-1-15,6 7 1 16,2 4 9-16,1 4 8 15,7 3 18-15,1 7 7 16,7 4-2-16,-1-3-3 16,3-1-7-16,-1-8-2 0,0-8-6 15,7-3-53-15</inkml:trace>
  <inkml:trace contextRef="#ctx0" brushRef="#br0" timeOffset="66547.2045">22298 10638 782 0,'2'0'351'15,"7"4"-143"-15,-3 12-56 16,-1 14-46-16,-2 7-4 15,-2 9-33-15,1-4-17 16,2-4-93-16,1-6-111 16</inkml:trace>
  <inkml:trace contextRef="#ctx0" brushRef="#br0" timeOffset="66784.0073">22502 10602 800 0,'0'1'343'0,"1"10"-177"0,3 11-56 15,-2 8-28-15,0 7-12 16,1 1-21-16,-3-3-10 15,1-5-33-15,0-5-66 16,0-11-358-16</inkml:trace>
  <inkml:trace contextRef="#ctx0" brushRef="#br0" timeOffset="66992.9073">22652 10677 729 0,'-8'-5'362'15,"-15"-1"-124"-15,-5 2-55 0,2 5-88 16,0 5-35-16,9 3-44 16,5 0-13-16,10 5-6 15,1 0-2-15,7 5 0 16,4 1 2-16,6 1 3 16,5-2-13-16,7-4-125 15,6-4-278-15</inkml:trace>
  <inkml:trace contextRef="#ctx0" brushRef="#br0" timeOffset="67326.7787">22851 10710 754 0,'0'8'370'0,"3"5"-120"15,-8 6-101-15,5 5-11 0,-2-1-41 16,-1-1-23-1,3-6-36-15,-4-5-12 0,4-9-1 16,1-2-16 0,0-11-47-16,1-4-20 0,6-8-20 15,4-2 12-15,3 0 40 16,-2 1 14-16,5 8 11 16,-4 3 11-16,3 9 37 15,1 3 14-15,-3 7 27 0,0 6 3 16,-5 5-19-16,0 5-13 15,-6 1-26-15,-2 1-8 16,-3 1-11-16,-3-3 6 16,-4-5-108-16,1-1-99 15</inkml:trace>
  <inkml:trace contextRef="#ctx0" brushRef="#br0" timeOffset="67460.197">22952 10408 1233 0,'-4'0'454'0,"1"8"-358"16,2 11-60-16,-2 18-98 16</inkml:trace>
  <inkml:trace contextRef="#ctx0" brushRef="#br0" timeOffset="68558.9583">1797 11726 812 0,'-20'1'401'0,"-22"4"-147"0,2 2-81 15,14 6-99-15,5 8-39 16,18 14-35-16,12 6-9 0,18 6-2 15,11 0 6 1,11-13 1-16,-1-7 5 16,4-17 11-16,-7-9 5 15,-8-7 20-15,-9-10 6 0,-20-8 5 16,-7-6 1 0,-16-14-9-16,-12-2-5 15,-17-8-10-15,4-1-7 0,1 0-10 16,8 5-6-16,19 0-10 15,5-1-8-15,17 6-60 16,9 1-38-16,13 10-81 16,4 10-77-16</inkml:trace>
  <inkml:trace contextRef="#ctx0" brushRef="#br0" timeOffset="68914.6638">2039 11757 803 0,'-4'-1'396'15,"1"0"-146"-15,-1 3-68 0,4-2-71 16,0 9-31-16,3 21-27 16,5 38-5-16,4-30-17 15,1-4-7-15,2-11-3 16,8-3 2-16,1-15 6 16,6-1 4-16,1-13 3 15,-4-4 0-15,-9-9-2 16,-5-6-4-16,-5 3-8 15,-5-3-15-15,-5-1-91 16,0 2-72-16,-5 3-411 0</inkml:trace>
  <inkml:trace contextRef="#ctx0" brushRef="#br0" timeOffset="69061.2837">2185 11606 962 0,'-2'-5'464'16,"-3"0"-181"-16,2 0-73 15,3 7-120-15,1 3-46 16,-1-5-117 0,0 0-111-16</inkml:trace>
  <inkml:trace contextRef="#ctx0" brushRef="#br0" timeOffset="69308.0927">2397 11804 1138 0,'5'3'470'0,"-2"0"-259"0,11 10-134 31,1 3-23-31,1 6-17 16,1 1-7-16,-5-1-14 16,-3-2-1-16,2-5 5 0,-3-3 4 15,3-9 12-15,-2-6 3 0,-6-11-3 31,6 1-6-31,-4-7-14 16,-2 0-6-16,7-1-76 0,-6-3-76 16</inkml:trace>
  <inkml:trace contextRef="#ctx0" brushRef="#br0" timeOffset="69676.8166">2954 11842 615 0,'0'8'375'0,"-3"5"-73"0,-10 4-89 15,-7 3-51-15,-14-2-84 16,-3-4-27-16,-1-1-28 15,0-5-4-15,5-10-1 16,8 2-3-16,5-12-5 16,7-1-8-16,13-3-16 15,4-6-7-15,14 2-5 16,3-1 6-16,6 7 13 16,2 5 7-16,0 10 23 15,1 7 9-15,-2 10 18 16,-6 4 5-16,-4 6-9 15,-5 0-6-15,1-1-15 16,-2-1 0-16,-4-9-120 16,1 0-207-16</inkml:trace>
  <inkml:trace contextRef="#ctx0" brushRef="#br0" timeOffset="69905.4904">3058 11742 1145 0,'0'0'454'0,"1"7"-282"16,2 6-62 0,3 25-38-16,-12-3 6 0,17 22-8 15,-2 2-19-15,1-5-21 16,15 10-8-16,-14-16-22 15,-1 0-63-15,3-8-244 16</inkml:trace>
  <inkml:trace contextRef="#ctx0" brushRef="#br0" timeOffset="70095.1817">3186 11988 933 0,'11'-4'370'0,"9"-3"-235"15,1 5-102-15,-9 2-17 16,7 0-50-16,-3 0-101 16</inkml:trace>
  <inkml:trace contextRef="#ctx0" brushRef="#br0" timeOffset="70376.5771">3393 11864 941 0,'4'1'462'15,"0"5"-157"-15,7 7-78 0,-3 4-85 16,-4 3-29-16,2-1-40 16,-6-4-23-16,0-4-22 0,6-2-6 15,-4-11-2 1,10-1-7-16,-1-11-13 0,-3-5-7 15,10-3-10 1,-7-3 1-16,13 3 1 16,3 4 4-16,-2 13-1 15,3 5 5-15,-17 15 23 16,3 6 7-16,-9 13 12 16,-4-2-1-16,1 3-16 15,-2-4-10-15,0-6 329 16</inkml:trace>
  <inkml:trace contextRef="#ctx0" brushRef="#br0" timeOffset="70993.6329">4462 11493 1043 0,'-6'7'417'16,"-2"18"-256"-16,3 11-50 15,2 19-26-15,3 6-6 16,2 14-22-16,-4-2-10 0,4-11-19 16,3-5-4-16,-5-32 0 15,8-5 3-15,-5-20 8 16,2-7-2-16,2-9-18 16,-4-10-11-16,-6-7-18 15,3-8-7-15,-5-8 5 16,-3-5 5-16,4 0 3 15,-3 1 2-15,7 9 3 16,6 6 0-16,3 12-8 16,2 7-2-16,0 4-6 15,-1 3-3-15,7 4 0 16,8 3 15-16,16 0-80 0,9 4-38 16,15 2-172-16</inkml:trace>
  <inkml:trace contextRef="#ctx0" brushRef="#br0" timeOffset="71220.3342">4478 11698 828 0,'-7'1'408'0,"-1"3"-151"0,15 0-78 16,3 0-28 0,23 2-59-16,9-2-32 15,10 1-34 1,14-2-9-16,0 0-55 0,-8-3-81 16</inkml:trace>
  <inkml:trace contextRef="#ctx0" brushRef="#br0" timeOffset="71682.0033">4417 11363 530 0,'6'-4'321'0,"16"1"18"15,6 0-186-15,17 3-83 0,11 3-16 16,4-1-29-16,2 3-13 16,-11 4-28-16,-9 1-32 15,-14 2-65 1,-8-1-36-16,-13-7-66 0,-6-3-6 15,-4-7 51-15,-2-2 49 0,-3-6 155 16,1-1 72-16,-1 0 67 16,3 0 5-1,5 6-43-15,5-2-21 16,7 6-26-16,3 1-14 0,4 8-22 16,0 6-12-16,1 8-20 15,-4-1 10-15,-8 0 35 16,-6 2 23-16,-6 1 41 15,-9-2-6 1,-8-4-34-16,2-2-26 0,-2-5-116 16,3 2-41-16</inkml:trace>
  <inkml:trace contextRef="#ctx0" brushRef="#br0" timeOffset="72423.1457">5624 11400 902 0,'-32'23'392'0,"-22"19"-212"0,9 26-85 16,12 15-25-16,14 25-30 15,16 7-9-15,17-13-15 16,12-7-6-16,25-30-12 15,7-18-54-15,24-16-155 16,1-11-81-16</inkml:trace>
  <inkml:trace contextRef="#ctx0" brushRef="#br0" timeOffset="72872.7879">6034 11894 306 0,'3'-6'179'16,"-1"-4"6"-16,-2 0-5 0,-7-1-8 15,-7 1-7-15,-4 3-27 16,-4 2-14-16,-6 8-35 15,8 2-18-15,-2 7-34 16,7 8-18-16,15 6-16 0,0 2-3 16,13 6-4-1,8-5 2-15,0-7 3 0,5-6 2 16,3-16 3 0,-2-2 5-16,2-12-53 0,-4-2-52 15,-11-5-175 1</inkml:trace>
  <inkml:trace contextRef="#ctx0" brushRef="#br0" timeOffset="73138.3195">6176 11848 797 0,'6'-5'391'0,"3"2"-131"16,2-2-52-16,0 8-72 16,-3 4-28-16,-4 4-37 15,-2 5-10 1,-2 7-12-16,-3 2-6 16,0 4-14-16,3 0-7 0,6-9-9 15,7-6-4-15,6-10-29 16,3-5-68-16</inkml:trace>
  <inkml:trace contextRef="#ctx0" brushRef="#br0" timeOffset="73649.2341">7056 11845 744 0,'-17'-3'401'0,"-10"2"-127"0,-5 5-93 16,4 1-50-16,14 10-76 16,4 6-29-16,12 7-23 15,6 2-3-15,5 2-1 16,5-7 1-16,10-8 5 15,1-4 3-15,2-12 6 16,-3 1 4-16,-11-5 11 0,-3-8 0 16,-12-6 0-16,-2-4-2 15,-10-10-11-15,-8-3-1 16,-3-6-6 0,-2-7 0-16,3-6-3 15,1-2-4-15,8 2-2 0,10 5-26 16,13 9-67-16,10 6-37 15,16 10-101-15,-8 10-71 16</inkml:trace>
  <inkml:trace contextRef="#ctx0" brushRef="#br0" timeOffset="74006.5115">7268 11832 899 0,'-5'0'437'0,"0"0"-168"0,-5 11-122 31,0 8-38-31,3 11-37 15,3 4-8-15,13 3-15 16,7-3-4-16,10-8-7 0,7-5-4 16,-2-13 2-16,-5-11 0 15,-4-7 3-15,-1 0 1 16,-8-7-1 0,-2 5-3-16,-6-10-10 15,-2-7-5-15,-4 3-55 16,-2-3-67-16,-7 3-221 15</inkml:trace>
  <inkml:trace contextRef="#ctx0" brushRef="#br0" timeOffset="74270.714">7542 11899 819 0,'0'4'396'15,"4"4"-129"-15,4 11-75 0,6 3-44 16,1 0-23-16,0 3-38 16,-4-4-16-16,-3-6-26 15,3-3-5-15,-1-7 4 16,5-7 1-16,2-6-3 16,1-8-6-16,1-9-17 15,-3 2-5-15,-3-7-7 16,-4 5-36-16,-5 2-137 15,-4-1-140-15</inkml:trace>
  <inkml:trace contextRef="#ctx0" brushRef="#br0" timeOffset="74608.238">8103 11960 826 0,'-13'9'384'16,"-11"8"-177"-16,-5-3-85 16,-2-3-33-16,-3-6-43 15,2-3-13-15,4-5-15 16,7-1-2-16,-1-11-3 16,6 1-1-16,12-1-5 15,2-3-3-15,12 5-7 16,4-5-2-16,3 2 16 15,9 7 10-15,7 10 32 16,3 11 12-16,-6 8 6 16,-7 9 3-16,-6 1-14 0,-1 0-9 15,-7 1-18 1,0-5-8-16,-5-2-43 0,-2-8-66 16,3-4-229-16</inkml:trace>
  <inkml:trace contextRef="#ctx0" brushRef="#br0" timeOffset="74746.7609">7992 11726 918 0,'-2'-7'489'0,"-3"-7"-137"0,6 11-208 16,2 3-62-16,5 7-91 15,1 3-82 1</inkml:trace>
  <inkml:trace contextRef="#ctx0" brushRef="#br0" timeOffset="75174.1232">8251 11789 855 0,'-2'3'381'0,"2"9"-171"0,1 11-48 16,5 26-73-16,0 5 1 15,6 12-19-15,2 2-12 16,-2-4-13-16,-1 1-11 15,-11-8-11-15,-3-4-3 16,-1-15-30-16,1-9-42 16,3-14-166-16</inkml:trace>
  <inkml:trace contextRef="#ctx0" brushRef="#br0" timeOffset="75335.0291">8273 12086 944 0,'10'1'388'0,"7"-4"-227"16,11 3-90-16,6-1-49 15,6-3-10-15,15 1-38 16,-1-5-80-16</inkml:trace>
  <inkml:trace contextRef="#ctx0" brushRef="#br0" timeOffset="75827.8591">8738 11866 504 0,'-10'-9'318'15,"-17"-6"-5"-15,-2 4-78 16,-1 7-107-16,3 4-37 16,7 5-59-16,5 4-20 15,12 4-14-15,3 4-1 0,12 0 3 16,9-3 3-16,8-1 5 15,3-3 0-15,-5-4-1 16,-3 0 2-16,-9-4 0 16,-4-2 1-16,-7 0-4 15,-9 0-3-15,-11-2-3 16,-5 2-2-16,-12 6 0 16,-1 2 2-16,6 4-1 15,0 4 2-15,13 6 12 16,5-3 6-16,8-2 14 15,5-2 3-15,14 0-5 16,8-1-3-16,12-3-8 16,2-5-4-16,6-9-3 15,-5-8-1-15,-12-4-14 0,0-3-10 16,-14-5-6 0,1 7 0-16,-4-5 12 0,-6 5 7 15,1 5 9-15,-7-1 7 0,0 12 4 16,-1 0 2-16,1 10-2 15,6 3-7 1,3 6-6-16,2 2-3 16,-1-2-3-16,-4-1 21 0,2 2-131 15,-1-2-140 1</inkml:trace>
  <inkml:trace contextRef="#ctx0" brushRef="#br0" timeOffset="76061.5094">9065 11907 825 0,'0'-6'444'0,"3"-5"-113"0,10 11-162 0,6 4-32 16,13 17-32-16,6 5 1 0,-4 2-12 31,-4 2-11-31,-18-8-18 15,-12-6-13-15,-13-1-9 0,-11-7-4 16,-4-4-28 0,0-6-46-16,1-6-126 0</inkml:trace>
  <inkml:trace contextRef="#ctx0" brushRef="#br0" timeOffset="76707.4479">9912 11803 695 0,'5'-1'379'0,"8"1"-80"15,-1 17-128-15,-2 11-41 16,-2 18-47-16,-6 5-24 15,-3-4-23-15,-2-8-5 16,-1-11-9-16,2-14-1 16,2-12-3-16,8-5-5 15,8-16-18-15,6 1-5 16,5-15-4-16,0-1 2 0,1-7 13 16,1 0 2-1,-3 10-2-15,-3 7 13 0,-4 24 13 16,-7 9 11-16,-7 21 14 15,0 9-9-15,-1 6-5 16,0-4-11-16,6-4-7 16,0-8-2-16,2-13-120 15,4-4-92-15</inkml:trace>
  <inkml:trace contextRef="#ctx0" brushRef="#br0" timeOffset="77075.3635">9940 11634 1096 0,'11'1'418'16,"15"-1"-294"-16,13 4-24 15,19 0-30-15,8 2-13 0,-6-1-32 16,-3 2-7 0,-20-2-19-16,-8-3-29 0,-12-1-63 15,-5 2-30-15,-12-7-20 16,-5 0 23-16,-2-4 61 16,-4-7 30-16,9 10 46 15,-1-2 23-15,7 6 36 16,-4 0 20-1,0 1 13-15,0 0-5 0,-1 0-14 16,1 23-13-16,-2 31-24 16,-3-30-13-16,5-4-69 15,4-8-63 1</inkml:trace>
  <inkml:trace contextRef="#ctx0" brushRef="#br0" timeOffset="77314.4231">10655 11984 987 0,'1'9'489'16,"0"5"-189"-1,-4 9-71-15,-4 1-39 0,-10 3-76 16,-4 1-36-16,-3-2-46 0,-3-2-55 31,8-5-238-31</inkml:trace>
  <inkml:trace contextRef="#ctx0" brushRef="#br0" timeOffset="78639.6469">11074 11878 1403 0,'11'20'58'16,"-3"-4"-15"-16,5 16 48 16,-3 3-23-16,-9-11-24 15,-2 0-11 1,-2-9-10-16,-4-7-4 0,5-6 0 16,0-3 0-16,6-7-7 15,3-5-9-15,6-8-16 16,0-4-3-16,9-1-1 0,4 5 6 15,0 6 14-15,-2 2 9 16,-8 13 19-16,-3 5 11 16,-5 10 11-16,1 9 0 15,-2-1-16-15,0 0-8 16,-2-1-12-16,-5-8-5 0,1-6 0 16,-3-2 0-16,3-7-20 15,1-4-10-15,-2 4-9 16,0-4-5-16,8-19 12 15,18-29 6-15,-7 32 3 16,5 1 2-16,0 4 5 16,-1 6 0-16,-6 10 3 15,0 5 3-15,-1 17 6 16,-10-3 4-16,1 2 0 31,-4-1-3-31,-4-2-3 0,1 1 1 0,-5-1-70 16,-1 2-85-16</inkml:trace>
  <inkml:trace contextRef="#ctx0" brushRef="#br0" timeOffset="79145.0509">11828 12037 459 0,'1'-11'292'0,"2"-9"-41"0,-9-7-68 16,1 6-21-16,-11-6-42 15,-3 2-16-15,-2 6-30 16,-7 2-17-16,7 17-35 16,1 8-11-16,-2 10-14 15,10 7-6-15,1 2-2 31,7-1 0-31,11-4 4 16,3-4 3-16,8-9 4 16,1 0 2-16,6-6 2 15,1-3 0-15,-7-5 3 16,-4-6 0-16,-9-2 0 0,0 3 2 16,-2 4 4-16,-4 0 9 15,4 10 16-15,3 4 9 16,-2 9 7-16,5 11-3 15,-5 6-10-15,-1 4-8 16,-8 13-16-16,1 0-1 16,-9 6-3-16,-5 4 3 15,2-6 7-15,-8-2-3 0,-5-20 0 16,-3-11-2-16,-10-17 1 16,4-9-7-16,2-19-50 15,4-9-34-15,12-19-65 16,4-8-29-16,13-3-78 15,8 1-98-15</inkml:trace>
  <inkml:trace contextRef="#ctx0" brushRef="#br0" timeOffset="79591.9811">11597 11649 696 0,'-1'-4'346'15,"4"3"-109"-15,5 0-72 16,14 1-72-1,7 1-21-15,11 1-27 0,2 1-16 16,3 1-11-16,1 3-3 0,-11-6 2 16,-4 3-29-1,-15-4-84-15,-3-1-50 0,-10-7-96 16,-3-2-3-16,-3-1 69 16,-3-4 49-16,5 6 100 15,1 0 55-15,3 4 76 16,3 1 36-16,0 7 44 15,2 2 4 1,-2 10-19-16,-1 8-16 0,-2 0-28 16,-3 2-19-16,-5-2-37 15,-3-7-16-15,0-2-57 16,2-5-84-16</inkml:trace>
  <inkml:trace contextRef="#ctx0" brushRef="#br0" timeOffset="80393.2088">12646 11862 828 0,'-16'-6'376'16,"-14"-3"-187"-16,0 8-49 15,5 6-80-15,6 8-29 0,12 9-30 16,4 2-5-16,16 6 0 16,10 0 2-16,11-7 5 15,9-2 2-15,-6-12 4 16,0-3 2-16,-14-11 7 15,-14-7 3-15,1-4 2 16,-13-7-1-16,-8-7-7 0,2-2-2 16,-17-10-3-16,4-5-2 15,2-9-3-15,-1-4-3 16,19 7-11 0,7 4-19-16,11 13-38 15,5 9-19-15,10 12-48 0,-2 7-42 0</inkml:trace>
  <inkml:trace contextRef="#ctx0" brushRef="#br0" timeOffset="81008.7127">12909 11758 776 0,'-8'0'300'16,"-8"4"-208"-16,1 4-35 0,13 5-31 16,4 6-2-16,12 3-8 15,6 0-3-15,9-4-2 16,1-5-1-16,-2-7 1 15,-2-4 0-15,-9-8 3 16,-7 2 1-16,-10-5-1 16,-2 4-3-16,-11 1-6 15,-6 1-2-15,-9 0 0 16,-5 3 6-16,5 4 8 16,4 5 3-16,15 5 10 15,6 6 4-15,7-2 7 0,6 2 4 16,5-8-6-16,4 0-5 15,4-4-12-15,1-6-4 16,2 2-3-16,-1-10-2 16,-1-7-2-16,3-1-1 15,-4-5-2 1,-2-1 0-16,-9 2 1 0,-6-1-1 16,-1 7 3-16,1 2 3 15,-1 10 5-15,10 6 3 16,-4 8-2-16,-2 7-2 0,0 3-6 15,-3 1 0-15,3-2-1 16,0-4 1 0,3-8 16-16,-1-5 9 0,-1-10 15 15,0-6 5-15,7-10 0 16,-4-7-5-16,1-3-13 16,-2 0-8-16,-5 4-31 15,0 4-46-15,-1 8-78 16</inkml:trace>
  <inkml:trace contextRef="#ctx0" brushRef="#br0" timeOffset="81566.8495">13939 11777 734 0,'-2'5'303'0,"2"11"-152"16,0 10-48-16,4 8 3 15,0 1-6-15,0-3-22 16,-2-6-22-16,-2-7-23 15,0-5-3-15,-6-13-4 16,1-7-4-16,-2-7-25 16,1-12-12-16,6-3-14 15,1 1-3-15,10-4 15 16,2 6 3-16,10 3 3 16,4 2 4-16,4 4 12 0,-2 4 7 15,-1 10 7-15,-10 3 3 16,-5 13 8-16,-5 6-2 15,-8 9 0-15,8 4-2 16,-2 5-12-16,3-5-2 16,0-3 1-16,-2-1-44 15,7-15-218-15</inkml:trace>
  <inkml:trace contextRef="#ctx0" brushRef="#br0" timeOffset="81882.1578">14524 11816 932 0,'1'7'375'0,"3"8"-231"15,-4 5-26-15,-8 8-21 16,-2 0-20-16,-9-2-32 16,-4-6-10-16,-4-5-18 15,-3-5-2-15,4-7-29 16,-1-5-21-16,7-13-30 15,-1-4-4-15,7-7 24 0,5 1 17 16,9-1 19-16,7 2 1 16,10 4 12-16,5 6 12 15,6 10 29-15,0 6 14 16,1 11 3-16,0 8-6 16,0 9-18-1,-2 0-12-15,0 0-12 16,-5-9 0-16,-4-8-113 0,2-2-119 15</inkml:trace>
  <inkml:trace contextRef="#ctx0" brushRef="#br0" timeOffset="82224.7909">14709 11986 753 0,'7'7'380'0,"4"5"-100"16,5-2-76-16,2-2-51 0,0-8-27 15,2-2-42 1,0-5-20-16,3-3-32 16,-2-3-8-16,-2-7-11 0,-8-2-2 15,-7-3-14 1,-7-3-9-16,-11-3-27 0,-3 0-5 0,-6 6 4 31,-2 5 4-31,0 11 19 0,1 9 1 0,1 8 2 31,4 7 2-31,2 14 34 0,7 3 17 16,10 13 33-16,1 2 14 16,5 1-16-16,1-3-10 15,0-2-25-15,3 0-11 0,-2-4-51 16,3-1-59 0</inkml:trace>
  <inkml:trace contextRef="#ctx0" brushRef="#br0" timeOffset="82739.5961">15323 11846 700 0,'-5'5'362'16,"-4"7"-105"-16,-10 8-101 0,-7 5-28 16,-8 1-43-16,1-1-26 15,0-5-23-15,4-2-8 16,7-11-8-16,-3-7-2 16,13-8 1-16,-6-9 0 15,9-4-9-15,8 0-4 16,3-7-3-16,14 6 3 0,1 3 14 15,-1 1 5 1,2 16 5-16,-4 3 1 0,11 22-7 16,3 5-1-1,3 8-5-15,0 2-3 0,-7-6 2 16,-3-3-48-16,-8-8-153 16,-3-5-242-16</inkml:trace>
  <inkml:trace contextRef="#ctx0" brushRef="#br0" timeOffset="82865.7895">15157 11629 1035 0,'-1'-8'404'0,"0"-4"-263"16,-3 4-113-16,4 4-59 15,8 7-360-15</inkml:trace>
  <inkml:trace contextRef="#ctx0" brushRef="#br0" timeOffset="83166.9364">15318 11729 804 0,'12'24'457'0,"9"21"-103"16,9 17-112-16,2 0-55 0,4 1-74 16,-6-7-33-1,-5-16-38-15,-6-2-14 16,-4-3-15-16,-4-1-10 15,-9-6-94-15,-4-3-66 0,-16-17-137 16,-5-7-22 0,-10-8 86-16,2-4 63 0,1-4 166 15,3 0 60 1,10-1 80-16,8-1 40 0,16-3 31 16,12-4-9-1,13-10-42-15,4-1-26 16,3-2-43-16,-2 4-21 0,-6 7-32 0,-4-2-14 15,-7 3-75 1,-6-2-82-16</inkml:trace>
  <inkml:trace contextRef="#ctx0" brushRef="#br0" timeOffset="83838.7373">15886 11959 634 0,'-1'-6'276'0,"-4"-14"-136"0,-2 0-31 15,-4-5-36-15,-6-2-5 16,-7 0-11-16,-4 6-4 15,-3 15-18-15,0 3-10 16,5 15-15-16,7 5-4 16,9 7 1-16,5 5 2 15,13 2-2-15,4-1 1 0,7-9 1 16,8-7 1-16,-2-12 3 16,1-3 0-16,0-7 1 15,-4-4-2-15,-2-4 0 16,-4-2-2-16,-5-2 0 15,0-1 0-15,-3 3-2 16,0-2 5-16,-2 5 13 16,-2 4 3-16,-1 6 1 15,1 8 2-15,0 6-4 16,1 2 2-16,2 8 3 16,0-1-3-16,1 4-8 0,0 0-3 15,6-1-3-15,0-4-1 16,1-2-5-1,0-6 1-15,-5-9 1 0,3 0 0 16,-3-8 0-16,2 1 0 16,-2-4-3-16,1 0-1 0,-7-4-4 15,2 10-3 1,0 5-4-16,0 5 0 0,4 11 3 16,-5-6 1-1,0 6 5-15,6-3 1 0,-2-5 0 16,3-1 1-16,4-13 4 15,0-2 2-15,2-5 1 16,2-5 0-16,-2-7 2 16,-3-3 2-16,-5-1-4 15,-2 3 0-15,-5 11-98 16,-3 4 284-16</inkml:trace>
  <inkml:trace contextRef="#ctx0" brushRef="#br0" timeOffset="84500.5119">17141 11727 453 0,'-10'-6'304'15,"-14"-3"-16"-15,1 6-79 0,-4-1-32 0,2 5-62 16,6 3-31-1,10 4-50 1,8 3-13-16,7 4-13 0,5 0 0 16,1 3 1-1,4 0 0-15,1-3-3 0,-3-1 0 16,0-6 3-16,-3-3 3 16,-10-3 2-1,-1-2-1-15,-9 0-4 16,-5-1-4-16,-2-2-3 0,-5 5 1 15,4 0 0 1,1 0 6-16,7 5 4 0,9 0 3 16,6 4 7-16,1 1-2 15,11 4 2-15,-5 0-2 16,6-2-4-16,-1 0-4 16,-5-11-4-16,4 2-1 15,-7-7-42-15,5-2-51 16,-6 1-238-16</inkml:trace>
  <inkml:trace contextRef="#ctx0" brushRef="#br0" timeOffset="84660.319">17045 11478 912 0,'3'-1'408'16,"-4"-7"-202"-16,2 5-125 15,2 6-41-15,2 4-60 16,5 3-88-16</inkml:trace>
  <inkml:trace contextRef="#ctx0" brushRef="#br0" timeOffset="85038.8196">17337 11846 883 0,'11'8'395'0,"12"6"-187"15,0 2-39-15,2-4-61 16,3-1-21 0,-10-10-33-16,-1-1-16 0,0-5-21 15,-8-6-1-15,-1-2-26 16,-6-3-9-16,-10-5-8 15,-5 2-6-15,-5 0 18 16,-2 2 5-16,-3 7 2 16,-2 3-1-16,1 7-2 15,1 8-1-15,5 11 12 16,6 6 13-16,4 9 30 0,6 8 13 16,5-2 18-16,6 8-5 15,5 1-20-15,0-7-10 16,2 3-21-16,-1-5-5 15,2-6-1-15,2-2-64 16,-1-10-223-16</inkml:trace>
  <inkml:trace contextRef="#ctx0" brushRef="#br0" timeOffset="85371.9884">17642 11747 1119 0,'10'15'467'0,"4"10"-265"0,1 21-75 15,2 7-11-15,-5 4-23 0,-3-2-19 16,-9-14-30 0,-7-3-14-16,-15-10-12 15,-2-1-22-15,-7-7-65 0,3-9-24 16,0-11-23-16,11-11 5 15,9-9 33 1,6-5 16-16,10-9 19 0,0-10 12 16,14-9 28-1,3-6 9-15,17 3 28 0,0 5 7 16,-5 16 3 0,-5 10-8-16,-11 12-28 15,-5 6-33-15,-1 11-227 16</inkml:trace>
  <inkml:trace contextRef="#ctx0" brushRef="#br0" timeOffset="85671.4027">17949 11872 576 0,'0'1'377'16,"-3"-1"29"-16,5 8-199 15,7 5-77-15,1-1-19 16,1 2-14-16,3-2-14 16,2-7-25-16,3-4-5 15,1-8-11-15,6-3-2 16,-4-8-7-16,-11-1-4 16,-9-7-2-16,-12-2 1 0,-18-2 1 15,1 4 0-15,-6 12-5 16,6 7-5-16,6 13-13 15,0 5-6-15,11 11-14 16,3 2-51-16</inkml:trace>
  <inkml:trace contextRef="#ctx0" brushRef="#br0" timeOffset="86827.3808">18699 11702 832 0,'-8'-3'382'0,"-7"2"-186"16,-1 5-41-16,1 7-83 0,3 9-28 16,12 7-22-16,6 6-10 15,12 2-2 1,8-1 1-16,1-11-2 0,4-8 4 15,2-8 3 1,-3-8 1-16,-3-9 1 0,-6-5-1 16,-7-10-5-16,-6-1-6 15,-5 3-10-15,3 3-4 16,-4 6-6 0,-2 6 0-16,-1 6-3 0,-2 3 0 15,2 10 3-15,0 4 1 16,3 8 8-16,1 2 3 15,7-2 2-15,5-4 2 16,3-7 6-16,2-6 2 16,-3-13 5-16,2-3 0 15,0-10-1-15,-2-3 0 0,12 0 5 16,-1-2 7-16,4 6 20 16,1 3 9-16,-6 9 4 0,-6 6 1 31,-4 10-9-31,-3 9-1 15,-7 11-1-15,-6 5-2 0,-13 0-7 16,-4 0-5-16,-10-11-11 16,-3-4 0-16,-1-8-61 15,-4-14-60-15,13-11-236 16</inkml:trace>
  <inkml:trace contextRef="#ctx0" brushRef="#br0" timeOffset="90724.4637">19807 11717 692 0,'15'7'323'0,"9"3"-140"0,0 12-65 15,-3 2-20-15,-18 11-18 16,-6 1-9-16,-19 5-20 15,-6-2-8-15,7-11-20 16,2-11-5-16,15-16-4 16,8-7-5-16,9-22-8 15,7-5-5-15,6-8-5 0,5-1 1 16,-4 9 8 0,-6 3 0-16,-7 8 2 15,-7 4 0-15,-5 9-2 16,2 4-2-16,-3 10 2 15,-3 7 0-15,-4 8 8 0,6 7 1 16,1 7 0-16,9 3-3 16,6-3-2-16,1-5-1 0,8-9-5 15,0-10-39 1,6-10-156-16,2 0-239 0</inkml:trace>
  <inkml:trace contextRef="#ctx0" brushRef="#br0" timeOffset="90986.0557">20362 11833 607 0,'4'5'311'0,"-3"7"-85"15,-6 4-50-15,-4 5-68 0,-13-2-26 16,-4-2-42 0,-3-3-10-16,2-6-11 15,3-7-3-15,5-11-4 0,7-4-1 16,9-10-5-16,5-2-3 15,13-3-3-15,2 1 2 16,7 7 11-16,-1 6 7 16,-1 11 7-16,-1 7 2 15,-5 15-3-15,-1 8-4 16,-4 13-5-16,4 5-2 0,-5-3 13 16,1-3-61-16,2-6-249 15</inkml:trace>
  <inkml:trace contextRef="#ctx0" brushRef="#br0" timeOffset="91151.4091">20305 11590 712 0,'-4'-6'361'16,"-5"-6"-122"-16,3 9-120 0,0 5-96 15,4 8-86-15</inkml:trace>
  <inkml:trace contextRef="#ctx0" brushRef="#br0" timeOffset="91516.7077">20541 11818 826 0,'-2'6'315'0,"7"11"-213"15,2 5-33-15,12 3-7 16,6 1 0-16,2-11-10 16,2-5-4-16,-1-10-3 15,-1-7-3-15,-2-12-8 16,2-7-3-16,-2-12-9 15,-1 0-5-15,-8-3-2 16,-5-2 1-16,-12-1 2 0,-12-8-1 16,-14-3 7-16,-8-2 8 15,-9 7 10-15,0 11 5 16,0 21-8-16,6 12-11 16,14 13-23-16,8 8-7 15,18 6-11-15,14 4 1 16,17 2 6-16,6 0-20 0,15 0-93 15,0-3-98-15</inkml:trace>
  <inkml:trace contextRef="#ctx0" brushRef="#br0" timeOffset="92023.2927">21134 11690 748 0,'-13'-3'336'16,"-11"-1"-154"-16,-3 3-45 16,5 7-57-16,5 3-29 15,11 5-39-15,5 0-10 0,13 2-4 16,6-1 2-16,7-1 4 16,4-2 3-16,-7-4 0 15,0-2 1 1,-9-5 3-16,-6-1-1 0,-9-2-4 15,-4-3-2-15,-13 2-3 16,-5-1-1-16,-7 3 0 16,-5 1 3-16,8 7 22 15,9 5 15-15,8 6 27 16,7 5 15-16,8 6 2 0,1-4-7 16,13 7-21-16,9-9-13 15,9-7-21-15,10-5-7 16,8-16-52-16,-2-5-75 15</inkml:trace>
  <inkml:trace contextRef="#ctx0" brushRef="#br0" timeOffset="92404.7493">21336 11673 894 0,'-2'-1'354'0,"7"1"-238"16,5 2-36-16,11 0-47 16,5 1-8-16,6 0-14 15,0 0-2-15,-6-1-2 16,2-2 0-16,-13-6-1 0,-1 0-3 15,-8 3-3-15,-8-2-2 16,-8 8-3-16,-5-3 2 16,-3 5 25-16,0 8 15 0,1 3 13 31,0 6 5-31,6 4-8 0,7 2-2 16,5 7-2-1,8-3-3-15,4-2-12 16,4-5-9-16,11-12-5 15,5-3-19-15,8-11-112 16,-5-5-117-16</inkml:trace>
  <inkml:trace contextRef="#ctx0" brushRef="#br0" timeOffset="92859.2667">21814 11658 589 0,'-8'-4'309'0,"-7"-3"-89"16,-3 5-112-16,2 3-30 15,7 7-45-15,4 2-12 16,10 2-11-16,8 2 0 16,3-1-2-16,7-3 0 0,-2-2 0 15,-3-2-2-15,1-5-5 16,-14-2-1-16,-5-1-6 15,-1-2-2-15,0 3 4 16,-4 1 2-16,-14 1 6 16,-31 6 5-16,35 5 10 15,6 1 3-15,6 2 1 16,3 3 2-16,5-2 1 16,5-1 4-16,2-4 5 15,6-1 2-15,-1-9-2 16,4-1-5-16,-3-8-9 15,0-4-7-15,8 1-8 16,0 3-2-16,10 8 10 16,-1 2 1-16,-1 12 15 15,-4 2 8-15,-10 3 16 16,-6 3 9-16,-18-2 1 0,-7 1-6 16,-10-4-23-16,-6-2-9 15,-1-8-88-15,-1-7-80 16</inkml:trace>
  <inkml:trace contextRef="#ctx0" brushRef="#br0" timeOffset="93397.0544">22828 11689 670 0,'-10'0'321'0,"-12"5"-133"15,-3 3-72-15,2 7-70 16,0 3-8-16,8 7 2 15,6 4 0-15,13 6-2 16,10-2-8-16,12 1-11 16,4-4-1-16,3-12 1 15,-6-4 0-15,-11-14 4 16,-2-5 5-16,-14-9 3 16,0-2 0-16,-15-4-3 15,-6-3-1-15,-11-1-5 16,-7 5-3-16,7 0-9 15,3 7-10-15,20 7-97 0,7 2-96 16</inkml:trace>
  <inkml:trace contextRef="#ctx0" brushRef="#br0" timeOffset="93632.216">22912 11718 684 0,'10'-3'344'0,"16"0"-120"16,9 1-64-16,9 1-66 15,4-3-13-15,-3 2-9 16,-2-2-12-16,-9 2-27 16,-7-3-13-16,-4 3-24 15,-6-3-43-15,-2 1-144 16,-1 3-123-16</inkml:trace>
  <inkml:trace contextRef="#ctx0" brushRef="#br0" timeOffset="93801.4974">23133 11717 411 0,'-4'7'288'0,"0"4"-11"16,5 5-59-16,0 1-32 15,5 7-54-15,2 4-25 16,-3 5-45-16,1 1-21 15,-2-3-19 1,-4-5 2-16,-4-7-128 0,0-6-134 0</inkml:trace>
  <inkml:trace contextRef="#ctx0" brushRef="#br0" timeOffset="94105.333">23281 11868 592 0,'10'-5'411'15,"9"-2"9"-15,-7 8-176 0,4 8-37 16,-6 8-72-16,-5-1-27 16,-1 2-38-16,-2-6-15 15,-1-2-23-15,5 0-4 16,-6-10-5-16,0-3-3 16,0-12-5-16,2-3-4 15,8-3-9-15,1-3 0 16,6 2-3-16,-1 0 0 0,2 7-2 15,7 7-1-15,-1 9-2 16,-1 6 0-16,-2 9 7 16,-4 6 7-16,-5 6 12 15,-3 4 6-15,-2 7-2 16,-4-4-3-16,-3-3 10 16,-1-4-58-16,-6-15-161 15</inkml:trace>
  <inkml:trace contextRef="#ctx0" brushRef="#br0" timeOffset="95288.3492">1652 12727 786 0,'-3'3'404'15,"-1"6"-105"-15,-2 22-141 16,1 15-42-16,11 29-29 16,-1 7-18-16,7 7-24 15,1-4-2-15,-10-12-22 16,2-4-5-16,2-17-4 15,3-7-15-15,2-17-115 16,-3-9-107-16</inkml:trace>
  <inkml:trace contextRef="#ctx0" brushRef="#br0" timeOffset="95454.4723">1725 13041 925 0,'3'-4'373'16,"9"0"-236"-16,4-2-78 0,11 2-51 15,5 4-4-15,11 3-146 16</inkml:trace>
  <inkml:trace contextRef="#ctx0" brushRef="#br0" timeOffset="95853.2885">2173 12818 665 0,'-17'-10'361'16,"-17"-9"-58"-16,4 4-133 15,9 9-90-15,8 5-30 0,2 10-39 31,-1 7-11-31,9 8-11 0,2 5-3 0,7 0 4 16,9 2 2-16,2-9 7 16,3 0 4-16,5-12 5 15,-4-3 3-15,0-3 2 16,-7-7 1-16,-5 3-13 16,-9-6-4-16,-12-1-7 15,-8 2 0-15,-5 0 10 16,-2 7 2-16,7 7 21 15,7 1 7-15,1 3 10 16,8 4 9-16,6-1-7 16,2 4-6-16,14-2-9 15,1-2-8-15,2-7-10 0,6-1-1 16,1-6-44-16,2-4-58 16</inkml:trace>
  <inkml:trace contextRef="#ctx0" brushRef="#br0" timeOffset="96189.8501">2330 12857 693 0,'4'-3'384'15,"4"-2"-51"-15,3 0-132 16,9 4-99-16,3 0-29 16,7 3-43-16,1-1-14 15,-2-2-9-15,-5 1 1 0,-9-3-5 31,-5-1-18-31,-7 0-37 16,-3-1-22-16,-5-2-16 0,1 2 15 0,-2 3 32 16,-7 1 19-16,5 4 18 15,-7 4 15-15,-3 5 38 16,7 5 11-16,0 7 18 16,-1 1-11-16,11 5-26 15,1-2-10-15,6-3-16 16,6-1-4-16,6-8-6 15,3-3 1-15,3-9-36 0,0-4-36 32,9-3-126-32,3-6-11 0,9-6-80 15</inkml:trace>
  <inkml:trace contextRef="#ctx0" brushRef="#br0" timeOffset="96441.651">2933 12958 420 0,'1'3'294'0,"1"2"13"16,-7 2-44-16,-11 1-85 15,-5 7-27-15,-10 0-51 16,-4 1-23-16,-5-4-39 16,15-14-11-1,12 0-11-15,0 2-3 0,-25-10-8 16,5-9-5-16,13-6-16 16,19 6-4-16,9-1-5 15,9 6 0-15,10 4 11 0,4 8 14 16,0 9 25-1,0 9 18-15,-3 12 25 0,-2 1-3 16,-2 0-13-16,-3-6-11 16,-1-3-28-16,-4-4-71 0</inkml:trace>
  <inkml:trace contextRef="#ctx0" brushRef="#br0" timeOffset="97251.838">3062 12826 569 0,'0'2'259'15,"6"1"-84"-15,4 3-82 0,15 0-39 0,5-1-11 16,9-5-29-16,6-4-6 15,-4-6 1-15,-1-1 1 16,-14 2-16-16,-9 2-11 16,-17 3-12-16,-5 1-1 15,-17 4 26-15,-3 5 22 16,-6 7 54-16,0 3 19 0,8 8 5 16,6 5-13-16,13 3-46 15,7 1-20-15,14-1-15 16,6 1-1-16,10-6 2 15,6-5 2-15,8-13 0 16,6-6-27-16,0-9-61 16,-2-3-25-16,-11-6-57 15,-5-4 25-15,-8-5 62 16,-5-5 40-16,-14-1 128 16,-7 3 41-16,-13 3 56 15,-7 5 9-15,-4 6-31 16,-10 0-20-16,9 13-42 15,-1 0-22-15,2 9-43 16,11 4-21 0,-1 1-27-16,11 6-8 0,8-1-2 0,5 1 2 15,11 2 10 1,-7-6 6-16,9 0 3 16,0-1 3-16,2-6-4 15,2-1-45 1,-7-15-181-16</inkml:trace>
  <inkml:trace contextRef="#ctx0" brushRef="#br0" timeOffset="97368.3934">3605 12658 832 0,'-8'-11'418'16,"-2"-9"-148"0,0 5-92-16,4 5-117 0,7 10-42 0,1 2-166 15</inkml:trace>
  <inkml:trace contextRef="#ctx0" brushRef="#br0" timeOffset="97709.0798">3800 12934 473 0,'6'13'313'0,"4"9"18"16,4 4-183-16,0-7-30 15,-2-3-44-15,-2-1-18 16,-5-12-19-16,-3 3-1 0,-4-6-8 16,0-1-2-16,1 0-7 15,0-1-6-15,-7-13-6 16,-12-28-2-16,22 16-5 16,3 8-2-16,7-3 10 15,5-1 14-15,4 11 26 16,-3-2 12-16,1 10 12 15,-7 6-7-15,-3 11-17 16,1 4-9-16,3 13-22 16,-3-5-6-16,3 5-7 15,-8-3 15-15,-2-7-124 16,4 1-160-16</inkml:trace>
  <inkml:trace contextRef="#ctx0" brushRef="#br0" timeOffset="97891.9168">4140 12866 1287 0,'-2'2'508'0,"2"8"-335"16,1 6-62-16,3 4-63 15,3 7-10-15,2-1-23 16,2-1 20-16,3 3-173 15</inkml:trace>
  <inkml:trace contextRef="#ctx0" brushRef="#br0" timeOffset="98277.4392">4537 12884 482 0,'-8'-6'346'15,"-7"-7"58"-15,-8 0-151 16,5 9-125-16,2 0-42 15,1 10-70-15,8 2-19 16,2 9-16-16,6 9-2 16,2 5 1-16,11 6 5 15,1-4 8-15,-5-9 5 16,7-8 7-16,-7-5 2 16,-3-9 8-16,3 2 5 15,-7-6 33-15,-2 2 2 0,-6-7-7 16,-5-3-4-16,-6 0-89 15,-1-11-105 1</inkml:trace>
  <inkml:trace contextRef="#ctx0" brushRef="#br0" timeOffset="98703.3913">4643 12884 870 0,'3'0'451'0,"4"4"-104"0,5 9-110 16,2 6-89-16,-2 2-36 15,-2 0-53-15,-5 1-12 16,-4-5-16-16,1 0-6 0,-2-3-9 16,4-6-3-16,7-4-2 15,-3-11 0-15,4-11-8 16,0-1-3-16,3-5-5 16,3 4-3-1,5 5 2-15,2-2 3 16,-2 6-3-16,-1 8 0 15,-4 10 11-15,-4 9 6 0,-6 9 15 16,0 5 4-16,-5-1-7 16,-3-2-6-16,0-1 14 15,-1-4-76-15</inkml:trace>
  <inkml:trace contextRef="#ctx0" brushRef="#br0" timeOffset="99170.0244">5124 12469 783 0,'30'14'384'16,"20"7"-116"-16,23 32-91 0,5 21-6 16,-2 41 12-16,-12 10 0 15,-40 7-23-15,-16 0-11 16,-39-17-51-16,-17-7-28 15,-17-18-19-15,-5-15-72 16,-4-32-266-16</inkml:trace>
  <inkml:trace contextRef="#ctx0" brushRef="#br0" timeOffset="102895.2678">5826 13158 740 0,'0'0'379'0,"0"1"-82"0,1 1-49 15,-1-2-72-15,0 0-40 0,0 0-75 16,0-1-32-16,0 0-211 15</inkml:trace>
  <inkml:trace contextRef="#ctx0" brushRef="#br0" timeOffset="103251.0654">6263 12631 704 0,'-3'-4'402'16,"0"-1"-93"0,1 10-124-16,-2 12-42 15,4 21-68-15,0 8-16 16,4 22-23-16,3 7-7 0,-3-4-6 16,0-1-3-16,-1-14-18 15,-2-10-50-15,4-12-176 16</inkml:trace>
  <inkml:trace contextRef="#ctx0" brushRef="#br0" timeOffset="103474.3408">6506 12687 889 0,'-6'-2'456'0,"-4"0"-147"15,-1 5-92-15,11 16-103 16,3 4-31-16,9 17-22 16,5 6-10-16,-1 9-16 15,2 5-9-15,-4-10-8 16,-5 1-24-16,-3-14-141 16,-7-11-123-16</inkml:trace>
  <inkml:trace contextRef="#ctx0" brushRef="#br0" timeOffset="103635.8448">6274 12918 596 0,'16'0'361'16,"26"1"23"-16,-1 3-183 15,9 7-82-15,-3-5-28 0,-3 1-57 16,0-2-89-16</inkml:trace>
  <inkml:trace contextRef="#ctx0" brushRef="#br0" timeOffset="104305.6034">7577 12924 729 0,'-12'-4'365'16,"-11"0"-123"-16,-3 4-71 0,-4-2-27 0,5 9-56 15,1 3-34-15,12 1-44 32,8 9-10-32,6 2-9 15,11 8 1-15,10 0 3 16,4-2 4-16,9-5 3 15,1-8 3-15,1-4 2 16,-6-7 0-16,-8-8-1 16,-8-8-1-16,-11-7 3 15,-7-4 1-15,-11-9 1 16,-8 1 2-16,-9-11-1 16,0-7 0-16,5-1-2 0,7-7-2 15,18 1-7-15,9 4-1 16,15 9-8-16,3 5-3 15,10 16-30-15,3 6-25 16,-4 16-119-16,4 6-161 16</inkml:trace>
  <inkml:trace contextRef="#ctx0" brushRef="#br0" timeOffset="104624.1731">7843 12890 787 0,'0'3'358'15,"-2"6"-145"-15,-5 7-38 16,2 8-44-1,-1 4-10-15,8 4-34 0,11-1-15 16,2-4-19-16,5-1-5 16,7-11-5-16,-4-6 0 15,6-6-7-15,-2-4-4 16,-12-7-4-16,1-2-2 16,-10-5-9-16,-5-3-36 15,1-1-132-15,-5-4-102 16</inkml:trace>
  <inkml:trace contextRef="#ctx0" brushRef="#br0" timeOffset="104749.8721">7937 12761 445 0,'0'-2'264'0,"-3"-4"-13"0,3 0-41 16,0 5-80 0,0 0-31-16,0 1-60 15,0 0-20-15,0 0-144 0</inkml:trace>
  <inkml:trace contextRef="#ctx0" brushRef="#br0" timeOffset="105289.0382">8143 12925 755 0,'-2'-2'373'15,"2"2"-130"-15,2 10-101 16,7 7-27-16,7 7-34 16,4 2-11-16,2 1-25 15,2 0-6-15,-2-5-10 0,-4-6-1 16,-6-15 3 0,-6-2 6-16,1-7 5 0,-5 1-2 15,6-2-11-15,1-6-9 16,-1-1-11-16,4-7-4 15,-1-4-63-15,3 3-59 16</inkml:trace>
  <inkml:trace contextRef="#ctx0" brushRef="#br0" timeOffset="105605.3532">8726 13011 890 0,'-3'12'415'0,"-12"11"-186"16,-5 1-63-16,-4-5-89 15,-2 0-28-15,1-5-26 16,2-9-4-16,5-4-4 0,1-6-1 16,3-3-4-16,3-6-4 15,9-5-7 1,3-1-5-16,13-4-2 0,2 2 0 15,8 5 1 1,3 0 0-16,-1 16 2 0,3 7 8 16,-8 7 15-16,-1 9 6 0,-3 3 7 15,-3-1-8 1,-2 4-10-16,0-4-20 16,2 0-223-1</inkml:trace>
  <inkml:trace contextRef="#ctx0" brushRef="#br0" timeOffset="105837.6871">8874 12893 819 0,'0'0'457'15,"-2"3"-65"-15,2 12-176 16,3 14-99-16,-1 7-16 0,10 8-13 15,-2 3-10 1,3 9-27-16,1 2-11 16,-12 5-19-16,2 1-6 15,-2-10-43-15,-2-2-49 0,7-17-89 16,-1-8-106-16</inkml:trace>
  <inkml:trace contextRef="#ctx0" brushRef="#br0" timeOffset="106016.2252">8952 13113 657 0,'2'-9'377'0,"7"-2"8"15,5 7-247-15,9 2-77 16,4 5-22-16,6 2-45 0,-1-1-75 15</inkml:trace>
  <inkml:trace contextRef="#ctx0" brushRef="#br0" timeOffset="106320.5717">9220 12978 734 0,'0'0'411'0,"0"8"-27"16,3 7-147-16,2 6-90 15,-3 2-16-15,-2-5-52 16,0 2-21-16,0-10-30 16,0-4-6-16,3-6-4 15,2-7-1-15,4-8-6 16,2-3-5-16,7-4-6 16,-3-3-2-16,5 6 1 15,4 4-1-15,-5 8-3 16,2 6 7-16,0 12 23 0,-6 4 14 15,-1 11 27-15,-7 1-2 16,-2 7-16-16,-4 3-13 16,-4 0-34-16,1-1-68 15</inkml:trace>
  <inkml:trace contextRef="#ctx0" brushRef="#br0" timeOffset="106809.0487">7947 12615 584 0,'0'-7'363'0,"0"-2"18"0,-6-1-96 15,-1 18-99-15,-1 10-41 16,3 14-93-16,5 11-21 16,10 3-38-16,7-1-42 15</inkml:trace>
  <inkml:trace contextRef="#ctx0" brushRef="#br0" timeOffset="107786.2499">10059 12851 818 0,'12'1'306'16,"19"5"-237"-16,9-4-20 15,3-3-23-15,2-2-4 0,-12-8-6 16,-4 2-2 0,-15 0-3-16,-4 4-14 0,-12 6-14 15,-13 5-2-15,-10 9-3 16,-9 4 13-16,0 5 24 15,8 6 10-15,8-3 6 16,7 3 2 0,21-2-12-16,5-4-5 15,15-2-2-15,5-9 0 16,2-10-1-16,0-4-1 0,-2-8 0 16,-2 0 0-16,-6-4-3 15,-4 5 0-15,-10-2-2 16,-3-1 0-16,-5 5-1 0,-2 2-2 0,-2 4 9 15,2 2 6-15,-3-2 7 16,0 0 5-16,13 6-6 16,44 15-3-16,-22-20-6 15,6 5-2-15,-7-10-3 16,0 4 0-16,-10-7 1 16,-5-1 0-16,-6-6 1 15,-6-3-1-15,-7 3-4 31,-14-7-3-31,-8 4-4 16,-6-1-1-16,-14 3 1 16,3 3-1-16,1 12-4 15,7 8-2-15,10 11-3 0,6 3-5 16,6 4 23-16,9 1 7 31,0-14 13-31,1 1 11 0,8 46-18 0,3 5-3 16,6 0-6-16,-8-25 2 15,3-7-76-15,-3-4-97 16</inkml:trace>
  <inkml:trace contextRef="#ctx0" brushRef="#br0" timeOffset="107973.6816">10810 12906 775 0,'0'5'457'16,"0"0"15"-16,1 12-302 16,2 6-44-16,4 2-45 0,4 4-23 15,0 0-34 1,1-5-17-16,-2-5-165 0</inkml:trace>
  <inkml:trace contextRef="#ctx0" brushRef="#br0" timeOffset="108202.8475">11044 12720 998 0,'-3'3'409'16,"0"16"-220"-16,3 8-59 15,10 25-21-15,1 8-12 0,4 6-26 16,0 2-13-16,0-7-20 16,-4-5-18-16,-4-5-143 15,-5-8-129-15</inkml:trace>
  <inkml:trace contextRef="#ctx0" brushRef="#br0" timeOffset="108516.9773">11097 12714 997 0,'12'-7'407'16,"17"0"-247"-16,2 7-48 16,-9 5-60-16,0 7-10 0,-15 2-20 15,-10 2-8 1,-4 5-4-1,-11 0-1-15,-2-3-1 0,1-5-8 16,7-8-26-16,8-5-14 16,12-5-9-16,7-1 7 15,14 6 21-15,0 1 10 16,0 11 6-16,-1 5 2 16,-10 7 25-16,-7 5 14 0,-15 2 10 15,-4 5 2 1,-19-11-13-16,-2-3-39 15,-2-11-211-15</inkml:trace>
  <inkml:trace contextRef="#ctx0" brushRef="#br0" timeOffset="108890.0027">11428 12886 675 0,'5'-2'407'0,"9"4"19"0,-1 3-187 16,0 18-83-16,-3 0-19 16,-8 2-43-16,-1 4-23 15,2-13-31-15,-3-3-9 16,3-9-10-16,2-9-4 15,3-4-14-15,6-8-5 16,4-5-11-16,3-6-4 16,2 3 8-16,-4 2 2 15,0 9 2-15,1 6 0 0,-9 9-1 16,4 8 0 0,-6 11 1-16,-5 3 4 0,6 8 1 15,-6 1 1-15,-4-4 14 16,0-1-70-16,-4-8-227 15</inkml:trace>
  <inkml:trace contextRef="#ctx0" brushRef="#br0" timeOffset="109045.2789">11556 12647 1209 0,'-3'-3'469'0,"-3"-4"-343"0,3 1-66 16,5 10-113 0,5 3-107-16</inkml:trace>
  <inkml:trace contextRef="#ctx0" brushRef="#br0" timeOffset="109214.3707">11894 12909 1003 0,'19'19'502'15,"13"12"-173"-15,-13-4-104 16,-8-5-38 0,-14-10-55-16,-3 5-29 0,-16-13-45 15,-2 1-17-15,-4-5-80 16,6-12-87-16</inkml:trace>
  <inkml:trace contextRef="#ctx0" brushRef="#br0" timeOffset="109753.573">12697 12845 681 0,'-8'0'340'0,"-12"3"-111"16,1 6-63-16,9 13-90 15,2 8-25-15,9 8-28 16,11-3-3-16,11-7 8 16,2-7 0-16,11-13-1 15,-1-5 1-15,-8-8 9 16,-1-7 1-16,-17-5-2 0,-11-7-6 16,-10-4-31-16,-5-1-38 15,-5-2-138 1,4 7-156-16</inkml:trace>
  <inkml:trace contextRef="#ctx0" brushRef="#br0" timeOffset="110027.4612">12842 12701 877 0,'14'-10'447'0,"9"-6"-149"16,-2 4-94-16,11 5-35 15,4 16-49-15,2 6-24 16,7 20-24-16,-12 11-7 15,-10 12-22-15,3 6-9 0,-9 0-13 16,-4-12-4 0,2-14-3-16,-7-13 1 0,0-9-8 15,1-2-19-15,-4-9-49 16,-2-5-23-16,-9-8-37 16,-8-1 10-16,-9-2 40 15,-2 3 22-15,-11 1 36 16,2 5 7-16,1 5 0 15,1 2-23-15,15 2-139 0</inkml:trace>
  <inkml:trace contextRef="#ctx0" brushRef="#br0" timeOffset="110222.3862">13327 12880 1170 0,'-1'6'499'0,"1"12"-272"0,0 3-44 16,6 13-64-16,3 1-28 15,-1-4-42-15,4-1-12 16,-9-21-27 0,0-4-50-16,-1 0-172 15</inkml:trace>
  <inkml:trace contextRef="#ctx0" brushRef="#br0" timeOffset="110373.0401">13244 12589 1100 0,'-3'-1'457'16,"-4"-1"-254"-16,7 3-154 15,0-1-43-15,0 0-461 16</inkml:trace>
  <inkml:trace contextRef="#ctx0" brushRef="#br0" timeOffset="110935.1328">13723 12879 515 0,'-4'-6'304'0,"2"-4"-57"15,-14-1-66-15,2 4-21 16,-2 6-48-16,-8 1-19 16,12 14-46-16,-4 0-19 15,7 12-16-15,7 8-6 16,3 4 0-16,8 3 1 16,7-10 2-16,5-3 1 15,3-12 4 1,-1-4 3-16,-4-10 6 0,-4-3 3 15,-19-8-2-15,-4-1-4 16,-15-3-11-16,-5-4-19 0,4 4-114 16,2-7-148-1</inkml:trace>
  <inkml:trace contextRef="#ctx0" brushRef="#br0" timeOffset="111302.301">13830 12935 595 0,'7'8'382'16,"3"3"-15"-16,3 6-144 0,0 3-44 16,3-3-62-1,5 7-28-15,4-6-39 0,5 2-11 16,2-6-16-16,1-6-4 0,2-7-3 31,-5-1 1-31,-3-10 1 0,-3-6 0 0,-11-7-1 31,-4-9-2-31,-8-6-2 16,-7-8-2-16,-9-6-3 16,-9-5-2-16,-17-3-1 15,-7-1-2-15,-1 1 0 16,3 6-1-16,11 21-2 16,7 9-2-16,10 18-8 15,6 10-5-15,15 8 1 0,7 7-2 16,22 15 8-16,13 1 5 15,16 7 3-15,-2 0-15 16,-7 0-81-16,-6-2-61 16</inkml:trace>
  <inkml:trace contextRef="#ctx0" brushRef="#br0" timeOffset="111627.8855">14345 12950 786 0,'2'1'400'0,"0"5"-100"15,1 6-76-15,-4 4-75 16,-1 0-28-16,-3 0-50 16,-2-4-22-16,5-2-25 15,1 0-7-15,1-7-6 16,6 2-1-16,-1-13-16 15,7-6-14-15,3 2-19 16,3-9-4-16,5 6 12 16,1 1 12-16,-3-4 15 0,1 6 5 15,-5 13 35-15,-3 9 17 16,-4 15 33-16,-5-1 10 16,0 3-19-1,-1 0-13-15,7 2-30 0,-2 0-11 16,3-4-94-16,-3-5-82 15</inkml:trace>
  <inkml:trace contextRef="#ctx0" brushRef="#br0" timeOffset="111957.4673">14832 12873 921 0,'-15'-6'425'15,"-14"-5"-191"-15,-2 8-107 16,0 6-29-16,4 8-35 16,9 9-12-16,8 11-13 15,6 0-4-15,11 1-12 0,6-4-1 16,14-7-6-16,3-5 0 15,3-10 1-15,-5-2 0 16,-10-7 23-16,-7 0 7 16,-12 2 1-16,-8-3-1 15,-13-4-27-15,-2 3-10 16,-2-4-53-16,3-3-74 16</inkml:trace>
  <inkml:trace contextRef="#ctx0" brushRef="#br0" timeOffset="112288.6473">14943 12932 963 0,'9'9'458'0,"6"7"-177"16,-1 1-56-16,-7 0-76 15,-6-6-32-15,1 3-46 16,-2-3-21-16,0-5-23 15,0-5-5-15,1-4-13 16,-1 2-14-16,0 0-25 16,5-11-9-16,29-39 0 15,-15 34 11-15,-4-4 16 16,1 4 5-16,-3 10 4 16,5 7 4-16,-2 17 26 0,-4 2 14 15,-4 7 11 1,-2 5-1-16,-5-9-24 0,1 4-10 15,2-8-37-15,-6-7-76 16,6 0-508-16</inkml:trace>
  <inkml:trace contextRef="#ctx0" brushRef="#br0" timeOffset="112475.4974">15297 12941 1116 0,'7'5'526'0,"12"8"-189"15,6 4-72-15,3 2-85 16,1 2-23-16,-7-5-57 16,-9-1-24-16,-12-5-26 15,-6 0-16-15,-17-9-15 16,-3-1-3-16,-7-3-59 16,-2-3-61-16,10 0-566 15</inkml:trace>
  <inkml:trace contextRef="#ctx0" brushRef="#br0" timeOffset="113088.286">16139 13092 747 0,'21'8'382'16,"13"2"-132"-16,16-5-55 0,8 1-27 0,-6-12-41 15,-5-3-17-15,-22-12-38 32,-8-8-12-32,-16-8-24 0,-7-11-15 0,-8-4-10 15,-4-6-3-15,-5-2-4 16,2 4 0-16,10-2-4 15,11 4 0 1,22 7-8-16,11 4-2 0,7 11-1 16,0 7-31-16,1 14-80 15,-4 10-54-15,-6 11-241 16</inkml:trace>
  <inkml:trace contextRef="#ctx0" brushRef="#br0" timeOffset="113261.4536">16265 12856 873 0,'9'2'424'16,"7"1"-161"-16,17 1-101 15,9-2-39-15,9-1-55 0,4 3-25 0,-3 0-23 16,-7 2-72-16</inkml:trace>
  <inkml:trace contextRef="#ctx0" brushRef="#br0" timeOffset="113705.0549">16609 13053 913 0,'-4'7'428'0,"3"4"-186"0,2 10-114 0,0-1-34 16,2 0-51-16,-3-1-17 16,0-2-14-16,0-3-2 15,5-6-19-15,0-2-30 16,2-9-72-16,1-3-31 15,1-7-22-15,7-1 12 16,0 1 58-16,6-1 30 16,-4 3 36-1,-8-4 26-15,-7 8 59 0,-7 1 26 16,-11 6 46 0,0 6 8-16,-2 1-13 15,5 4-10-15,6 3-22 16,4-2 1-16,5 1 5 15,7-2-3-15,10 1-16 16,8 0-15-16,8-1-33 16,-2-8-10-16,6-3-6 15,-4-6-21-15,3-5-130 16</inkml:trace>
  <inkml:trace contextRef="#ctx0" brushRef="#br0" timeOffset="114288.0546">16248 12321 608 0,'2'-1'300'15,"8"-5"-70"-15,10 2-87 16,17 3-61-16,8 1-14 16,11 0-40-16,1 1-12 0,2 2-10 15,-7-1 0 1,-14-2 0-16,-2 0-8 15,-17-5-62-15,-6-2-31 16,-7-1-24-16,-8-2 6 0,-5-2 61 16,0 1 30-16,4 3 22 15,3 1 10-15,4 8 61 16,2 4 30-16,0 9 43 16,2 6 14-16,0 9-31 15,1 6-16-15,-1 2-22 16,-1-2-16-1,-7-7-25-15,-1-7-10 0,0-11-126 0</inkml:trace>
  <inkml:trace contextRef="#ctx0" brushRef="#br0" timeOffset="115129.9697">17672 12793 547 0,'-10'-4'257'0,"-5"-8"-68"15,-2 5-70-15,-1 4-30 16,6 3-18-16,2 8-43 16,3 3-18-16,14 6-10 0,-4-2 1 15,14 0 2-15,4-3 0 16,-5-6 2-16,7 1 1 16,-10-7 1-16,-6 0 0 15,-6 0-2-15,-8-1 0 16,-11 1-4-16,-2 4-5 15,-8 1 33-15,5 7 13 16,11 4 18-16,4 2 12 0,8 4-24 16,3-1-6-1,11-3-7-15,0-5-3 0,12 0-4 16,2-8-2-16,2-7-8 16,5-1-1-16,-7-11-4 15,2-5-1-15,-3 0-3 16,-2-2-1-16,-6-7-2 15,-4 6 0-15,-4 2-2 16,-3 1 0-16,-4 12-5 16,-3 5 0-16,-1 7 6 15,-1 4 2-15,1 8 8 0,0 4 0 16,2 10-3-16,4 1-1 16,-3 1-2-16,2-1-16 15,-3-7-136-15,-4-1-269 16</inkml:trace>
  <inkml:trace contextRef="#ctx0" brushRef="#br0" timeOffset="115321.862">17795 12614 663 0,'-4'-7'390'15,"-3"-8"-8"-15,7 8-284 16,0 4-39-16,9 5-51 16,2 6-58-16</inkml:trace>
  <inkml:trace contextRef="#ctx0" brushRef="#br0" timeOffset="115594.5996">17998 12798 1119 0,'2'1'483'16,"3"10"-250"-16,0 4-43 0,7 10-57 15,-2 4-23 1,6-3-42-16,-4 0-15 15,-3-14-24-15,6 4-7 0,-1-13-4 16,7-6 1 0,4-5-3-16,-4-10 0 15,-3-5-6-15,-3-5-6 0,-4 0-69 16,-3 0-70-16</inkml:trace>
  <inkml:trace contextRef="#ctx0" brushRef="#br0" timeOffset="116120.079">18556 12864 830 0,'0'14'363'0,"-13"11"-181"0,4 4-43 16,-11-9-63 0,-2-3-20-16,5-7-33 15,0-5-8-15,-2-10-7 16,2-5-7-16,3-7-12 16,-2-6-5-16,11 2-5 0,7-1 3 15,9 4 9-15,4 2 3 16,5 6 9-16,-4 5 9 15,-3 9 25-15,-4 8 14 16,1 10 17-16,3 4 6 16,2 0-5-1,1-2-7-15,0-8-18 0,5-3-9 16,2-8-15-16,-1-5-3 0,-3-6-3 16,-2-3-2-16,-6-6-28 15,2 0-16-15,-3 0-32 16,-1-6-16-16,-2 0 1 15,-1-3 6-15,-1-2 29 16,-1 4 12-16,-1 8 19 16,-1 6 10-16,-1 16 36 15,-1 6 20-15,0 16 42 16,0 10 9-16,2 6-16 16,6 3-14-16,0-9-33 0,4-7-1 15,1-12-118-15</inkml:trace>
  <inkml:trace contextRef="#ctx0" brushRef="#br0" timeOffset="116870.4912">19665 12714 527 0,'-17'-1'288'15,"-20"-3"-40"-15,-1 4-32 16,6 6-60-16,11 3-31 15,8 6-65-15,8 5-30 16,12 4-23-16,7 3-5 0,22-2 2 16,4-1 2-1,5-7 0-15,-1-4 2 0,-12-6 0 16,-2-6 2-16,-16-2-5 16,-9-5-5-16,-16 0-5 15,-7-2-3-15,-8 3 3 16,-4-1 4-16,3 4 1 15,-1 3 2-15,5 1 3 16,6 7 1-16,10 0 2 16,8 0-1-16,16 8-2 15,7-2-1-15,11 2-1 0,1 2 0 16,6-7 1-16,5 1-1 16,-4-10-44-16,2 2-54 15,-8-6-253-15</inkml:trace>
  <inkml:trace contextRef="#ctx0" brushRef="#br0" timeOffset="117150.8412">20058 12761 661 0,'-10'-2'404'16,"-12"-7"-61"0,-4 6-144-16,0 6-50 15,3 5-71-15,8 5-17 0,2 9-24 16,12 5-8-16,0 7-12 15,2 1-3-15,17 1-7 16,4 0 0-16,8-12 0 16,3-7 0-16,1-9 0 15,-2-8-3-15,-7-4-3 16,-7-6-1-16,-18-10-2 16,-8-2 1-16,-19-1 1 0,-3 3-1 15,-2 5 1-15,3 3-1 16,12 3-16-16,2 1-51 15,5 6-118-15</inkml:trace>
  <inkml:trace contextRef="#ctx0" brushRef="#br0" timeOffset="117620.451">20237 12805 941 0,'-7'-1'401'0,"-4"1"-231"0,1 7-42 0,2 5-61 16,3 7-10-16,8 8-9 16,4 5-9-16,9 3-12 15,4-4-6-15,8-6-7 16,2-8-1-16,0-14 1 15,-2-1 0-15,-8-9 1 16,0-6 0-16,-10-7-3 16,-3-2-1-16,1 2-3 0,-5-1-2 15,-3 4-2 1,0 2-1-16,-7 7-4 0,2 3-2 16,-3 7 2-16,8 13 1 15,1 5 6-15,-1 3 2 16,15 7 5-16,-3-2 3 15,0-8 5-15,3-5 1 0,3-4 8 16,0-7 4-16,3-4 6 16,-1-3 5-1,-7-9-5-15,-6-5-7 0,-2-5-13 16,-2 0-4-16,-11-4-119 16,5 2-95-16</inkml:trace>
  <inkml:trace contextRef="#ctx0" brushRef="#br0" timeOffset="117984.9341">20666 12795 624 0,'0'-4'346'16,"5"-4"-57"-16,4 2-117 15,15 5-83-15,6 0-27 16,9 2-29 0,10 0-12-16,-6-1-13 15,-3 0-2-15,-12 1-1 0,-15-2 1 16,-10 0-2-16,-3 0 0 16,-10-5-4-1,2 4 1-15,-4-3-1 0,-2 2 1 16,-2 3 10-16,0 3 21 15,-2 6 42-15,-2 6 18 16,0 7 16 0,4 1-11-16,10 7-31 0,8 2-15 15,14-2-23 1,3-3-8-16,11-1-8 16,-1-13-10-16,3-3-100 15,3-7-61-15</inkml:trace>
  <inkml:trace contextRef="#ctx0" brushRef="#br0" timeOffset="118690.5709">21212 12718 728 0,'-14'0'345'16,"-9"0"-146"-16,7 6-61 15,4 3-17-15,12 9-33 16,7 0-20-16,6 3-31 16,3-3-8-16,3 0-16 15,-2-5-1-15,0-4-3 16,2 0 0-16,-8-9-15 16,1 0-8-16,-5 0-12 15,-7-4-3-15,-10 1 11 16,-3 3 7-16,-16 0 22 0,-1 8 22 15,1 6 44-15,1-3 12 16,12 8-3-16,5-5-16 16,9 2-37-16,6 3-9 15,6-6-8-15,6-1-2 16,10-7-2-16,1-5 2 16,7-4-47-1,-1-6-25-15,2-1-62 0,-4 1-42 16,-9-1-13-16,0 7 24 0,-14-2 59 15,-7-2 43 1,5 10 92-16,-6 0 22 16,2 6 30-16,6 3 6 15,-7-1-23-15,2 1-9 0,9 0-14 16,-2 3-6 0,8-5-9-16,4-1-11 0,1-7-12 15,6-2-2-15,-2-5-2 16,0-3-2-16,-5-6-4 15,-5-3-1-15,-10-8-7 0,-3 1-8 16,-14-4-9 0,-8-1 0-16,-9 4 3 15,-3 2 4-15,3 11 5 16,-1 5-1-16,10 11-3 16,1 8 1-16,4 11 2 15,2 7 11-15,2 14 27 16,0-1 9-16,8 8 12 15,3-2-5-15,5-8-21 16,-1 0-6-16,-1-10-12 16,0 0 14-16,2-5-123 15,3-5-96-15</inkml:trace>
  <inkml:trace contextRef="#ctx0" brushRef="#br0" timeOffset="118870.2574">21689 12761 1025 0,'7'1'490'15,"4"0"-189"-15,-1 18-141 16,-1 11-34-16,-2 8-44 16,0 6-16-16,-1-1-19 15,-2-4-76-15</inkml:trace>
  <inkml:trace contextRef="#ctx0" brushRef="#br0" timeOffset="119307.224">21894 12699 888 0,'6'9'409'16,"-6"5"-194"-16,7 19-95 15,7 11-17-15,-12 6-45 16,8 5-11-16,-5-11-17 15,-1-11-5-15,0-14-32 16,-3-11-45-16,3-10-196 16,-3-9-230-16</inkml:trace>
  <inkml:trace contextRef="#ctx0" brushRef="#br0" timeOffset="119738.2684">22062 12771 559 0,'-5'-3'331'16,"-8"3"-24"-16,-2 1-69 0,-8 8-82 15,0 4-21 1,2 0-43 0,8 3-22-16,11-2-26 15,7 3-13-15,9-3-14 0,0-5-4 0,11-2-3 16,4-4 0 0,8 0-4-1,3-3-6-15,1-6-45 0,-1-2-19 16,-8-5-15-16,-4 2 7 15,-5 0 41-15,-6 1 19 16,-5 4 17-16,0 4 20 16,-1 5 26-16,-3 8 11 15,-1 5 2-15,-4 0-13 16,-3-3-21-16,-3-2-6 0,3-5-3 16,-3-5-2-16,3-7-5 15,0 5-7-15,0 0-18 16,4-15-5-16,20-30-3 15,-8 30 4-15,-5 5 12 16,4 4 1-16,-4 11 11 16,0 7 10-16,-2 9 16 15,-1 8 4-15,2 7-4 16,-2 1-6-16,-2-2-12 16,1-8-3-16,-7-12-47 15,1-5-58-15,0-10-207 0</inkml:trace>
  <inkml:trace contextRef="#ctx0" brushRef="#br0" timeOffset="119880.2251">22434 12536 1100 0,'-1'1'514'0,"1"3"-221"15,-4 13-150-15,2 6-57 0,-3 13-48 16,0 4-43-16</inkml:trace>
  <inkml:trace contextRef="#ctx0" brushRef="#br0" timeOffset="121139.9074">1557 13975 832 0,'-4'1'343'0,"10"6"-190"15,6 1-36-15,13 3-37 16,15 0-18-16,14 1-38 16,5-7-10-16,5-5-4 15,-1 3 1-15,-20-8 3 0,-9-1 2 16,-18 5-2-16,-11-6-4 15,-12 5-8-15,-8 3-3 16,-19 6-5-16,-7 0 3 16,-5 6 3-16,3 4 5 15,12 0 1-15,11 9-1 16,15 1-5-16,8 1-1 16,18 1-2-16,8-4 2 15,18 2-57-15,4-3-51 16,0-5-182-16,1 0-119 15</inkml:trace>
  <inkml:trace contextRef="#ctx0" brushRef="#br0" timeOffset="121548.1116">2228 14260 407 0,'12'-15'229'15,"14"-19"-7"-15,-8 0-13 0,-10 3 2 16,-8-3-6-16,-9 9-23 16,-6 2-14-16,-7 7-38 0,-4 6-25 15,-2 9-50 1,-5-2-21-16,8 4-32 15,5 7-7-15,5-2-10 16,11 12-2-16,2 0-1 0,4-1 1 0,12 1 4 16,3-3 5-1,12-1 8 1,-1-6 2-16,4-8 6 0,-1 0 0 16,-9-10-4-1,-2-2-7-15,-7 0-10 0,-7-5 0 16,-5 3 4-16,-2 0 6 15,-7 1 3 1,0 6 0-16,2 5-4 0,2 3-5 16,4 5-3-1,4 4 3-15,6 6 8 0,3 1 4 16,9 4 7-16,2 0-1 16,6-6-1-1,2-6 1-15,-7-6 9 0,-3-8 11 16,-3-7 16-16,-8-4 2 15,-2-1-3-15,-1 0-10 16,-4 1-12-16,-4 2-41 16,-3 2-97-16</inkml:trace>
  <inkml:trace contextRef="#ctx0" brushRef="#br0" timeOffset="122132.9938">3495 13960 840 0,'-14'2'378'0,"-23"9"-183"16,6 4-49-16,5 9-62 0,6 5-34 15,17 5-31 1,9 0-9-16,17-1-2 0,5 0 2 15,11-12 1-15,0-3 3 16,4-13 5-16,0-5 3 16,-20-9 10-16,-5-6 3 15,-27-3-2-15,-12-1-5 16,-15 4-14-16,-7 4-4 16,-4 5-7-16,0-3 2 15,11 5-76-15,11-1-61 16</inkml:trace>
  <inkml:trace contextRef="#ctx0" brushRef="#br0" timeOffset="122412.7665">3638 13998 897 0,'-4'1'436'0,"2"2"-171"16,-2 2-107-16,3-5-30 15,0 0-46-15,1 7-15 16,5 16-28-16,18 28-10 0,0-27-16 16,6 7-2-16,-2-10-1 15,6-2 2-15,2-14 5 16,-2-7 2-16,0-12 7 16,-6-2 0-16,-6-4 3 15,-4-1-2-15,-14-1-3 16,2-1-4-16,-9 1-10 15,-5 3-10-15,1 5-82 16,-2 2-65-16</inkml:trace>
  <inkml:trace contextRef="#ctx0" brushRef="#br0" timeOffset="122757.697">4205 14014 854 0,'-7'0'387'0,"-13"0"-159"0,-3 0-31 15,-6 6-52-15,3 0-27 16,4 5-63-16,4 2-24 16,10 12-25-16,4 2-5 0,5 3-2 15,12 1-1-15,10-2 1 16,6-5 2-16,8-8 8 15,-2-5 3-15,1-11 5 16,-5-5 2 0,-11-9 5-16,-4-2 1 0,-18-4-3 15,-9 3-2-15,-13 1-7 16,-6 3-4-16,-7 1-2 16,-1 1-2-16,6 10-4 15,2-4-25-15,14 5-103 0,5 2-88 16</inkml:trace>
  <inkml:trace contextRef="#ctx0" brushRef="#br0" timeOffset="122940.7294">4236 14051 933 0,'15'-4'423'0,"18"1"-182"16,7-3-51-16,3 4-60 15,-1 1-32-15,-2-2-50 0,2 0-16 16,-1-4-14-16,1 4 3 16,-11-5-80-16,-7 1-66 15</inkml:trace>
  <inkml:trace contextRef="#ctx0" brushRef="#br0" timeOffset="123087.4139">4507 14041 874 0,'-2'11'463'0,"-1"16"-111"16,0 0-85-16,3 0-114 16,2 1-44-16,5-3-60 15,-1-3-17-15,3-2-114 16,-2-7-97-16</inkml:trace>
  <inkml:trace contextRef="#ctx0" brushRef="#br0" timeOffset="123386.2975">4693 14086 1042 0,'5'4'461'16,"9"9"-199"-16,1 4-76 16,-6-4-53-16,1 4-25 15,-9-9-46-15,-1-3-22 16,4-3-14-16,-3-6-5 15,6-6-13-15,1-1-8 16,5-8-11-16,3 3-2 16,5 5 5-16,1 4 3 0,2 8-4 15,-4 9 2-15,-2 5 9 16,-6 6 6-16,-1 7 5 16,-2 0 1-16,-9-2-7 15,5 1-8-15,-15-8-122 16,-1-3-102-16</inkml:trace>
  <inkml:trace contextRef="#ctx0" brushRef="#br0" timeOffset="123549.7921">4819 13723 1122 0,'0'8'484'15,"-1"4"-237"-15,2 18-176 16,0 5-30-16,2 5-75 0,4 5-361 16</inkml:trace>
  <inkml:trace contextRef="#ctx0" brushRef="#br0" timeOffset="124037.9189">5090 14019 827 0,'0'-6'425'15,"-1"-5"-109"-15,1 11-90 16,5 12-83-16,0 11-35 16,8 22-44-16,-1 11-11 15,0 9-8-15,5 8-4 16,-9-2-9-16,2-6-3 15,-2-18-38-15,-1-10-63 0,1-18-190 16</inkml:trace>
  <inkml:trace contextRef="#ctx0" brushRef="#br0" timeOffset="124193.1849">5161 14140 1089 0,'5'-9'474'0,"6"-4"-261"15,1 6-123-15,10 11-41 16,11 2-41-16,5 1 13 16,5 1-134-16,0-4-49 15</inkml:trace>
  <inkml:trace contextRef="#ctx0" brushRef="#br0" timeOffset="124472.9489">5664 14042 937 0,'-1'7'424'0,"-6"4"-161"32,-4 6-63-32,-7 9-58 15,-2-2-31-15,-10-4-62 16,3 1-17-16,2-12-13 0,2-6-1 16,8-5-34-16,1-12-12 15,4-5-13-15,0-5-3 16,9 3 21-16,1-1 10 15,4 2 4-15,6 6 1 16,9 8 21-16,2 8 10 16,8 9 18-16,1 5 6 15,1 4-9-15,3 8-8 0,-1 3-11 16,-11-13-3 0,-10-9-78-1,-1 1-73-15</inkml:trace>
  <inkml:trace contextRef="#ctx0" brushRef="#br0" timeOffset="124824.0351">5792 14023 706 0,'0'-3'341'16,"7"0"-122"-16,7 1-57 15,10 1-69-15,3 0-26 16,5 1-34-16,-1-1-10 16,3 3-10-16,-3 4-2 15,-9-3 1-15,-6-3 1 16,-16-1-3-16,-5-2-1 16,-3 6-5-16,-7 5 6 15,0 9 35-15,0-5 18 0,-4 3 28 16,8 0-3-16,4 1-32 15,6 5-18 1,5-1-26-16,8 2-7 0,15-2-35 16,3-1-61-16,15-4-201 15,1-5-12-15</inkml:trace>
  <inkml:trace contextRef="#ctx0" brushRef="#br0" timeOffset="125167.9454">6452 14153 780 0,'-4'-10'372'0,"-3"-2"-111"16,-6-4-95-16,-12-3-3 16,-7-3-18-16,-1 7-36 15,-1 5-53 1,8 10-21-16,10 13-30 0,2-7-5 16,10 14-3-1,5-5 0-15,13 1 3 0,5-1 1 16,5-8 6-1,2-3 3-15,0-11 3 0,1-6-1 16,-2-8-1-16,8 2-2 16,-1-4-4-16,4 2-1 0,6 7 17 15,-8 1 17 1,4 19 33-16,-4 7 14 0,-10 12 16 16,-9 2-5-16,-20-1-16 15,-9 8-9-15,-16-1-28 16,-9 2-12-16,-6-8-13 15,-2-8 0-15,4-14-95 16,5-5-71 0</inkml:trace>
  <inkml:trace contextRef="#ctx0" brushRef="#br0" timeOffset="141967.4198">7832 13999 398 0,'-4'8'285'0,"-3"12"44"16,-9 3-90-16,-8 6-79 16,-6 1-33-16,-6-4-54 15,-2-3-20-15,8-12-24 16,1-7-5-16,4-9-9 16,8-10-6-16,2-4-10 15,7-2-6-15,9 0-5 16,6-1-3-16,11 1 1 15,3 5 8-15,10 16 23 16,3 5 9-16,1 20 13 16,2 4-3-16,-6 5-15 15,-1 5-5 1,-5-5-49-16,-4-2-114 16</inkml:trace>
  <inkml:trace contextRef="#ctx0" brushRef="#br0" timeOffset="142349.5084">7874 13826 666 0,'4'-11'332'16,"9"-10"-97"-16,5 1-119 15,11 5-20-15,17 7-23 16,1 7-14-16,12 9-17 16,-6 12-2-16,-5 18 1 15,-8 10 9-15,-9 15 12 16,-9-6-3-16,-11-6-13 0,2-5-10 16,-5-16-15-16,0-2-3 15,1-12-1-15,-4-10 6 16,-6-7 5-16,-4-10 0 15,-10 0-5-15,-6-1-9 16,-10 3-10-16,-8-2-3 16,-6 7-1-16,0 0-2 15,2 11-2-15,8 6 0 16,8 0-81-16,11 1-73 16</inkml:trace>
  <inkml:trace contextRef="#ctx0" brushRef="#br0" timeOffset="142700.7848">8271 13868 546 0,'17'-14'320'0,"20"-10"-14"15,0 4-75-15,-1 17-58 16,1 7-15-16,2 22-28 15,1 9-11-15,-4 17-22 0,-5 1-13 16,-2 5-32-16,-5-5-13 16,0-6-22-16,-1-2-4 15,-6-17-3-15,-4-7-14 16,-5-17-71-16,-2-8-42 16,-7-11-56-16,-2-5-2 15,-12-4 58-15,-11 14 41 47,14 4 41-47,5 3 36 0,1 1 31 0,-47-9 10 0,-9 11 21 0,5 10-22 16,28 5-23-16,7 0-12 15,17 0-137-15</inkml:trace>
  <inkml:trace contextRef="#ctx0" brushRef="#br0" timeOffset="143034.4504">9069 14094 861 0,'-7'7'401'0,"-10"11"-170"15,-5 3-51-15,-9-3-78 16,2 2-32-16,-1-7-40 15,1-4-10-15,14-8-7 16,-2-4-2-16,3-15-10 16,9-1-4-16,-2-8-6 15,7 2-3-15,8 4 3 16,3 3 0-16,3 6-1 16,6 9 3-16,5 8 10 0,-6 5 8 15,6 10 9 1,-3 2 1-16,0 11-8 0,3 7-2 15,-9-4-51-15,-5-3-104 16</inkml:trace>
  <inkml:trace contextRef="#ctx0" brushRef="#br0" timeOffset="143190.2329">8902 13818 893 0,'-5'0'424'0,"-3"0"-181"16,2 4-121-16,11 11-105 15,6 3-38-15</inkml:trace>
  <inkml:trace contextRef="#ctx0" brushRef="#br0" timeOffset="143707.8265">10109 14087 494 0,'-1'-6'332'15,"-5"-7"18"-15,-12 2-154 16,-5 4-25-16,-12 2-38 16,-1 5-21-16,-1 5-46 15,5 1-17-15,14 6-33 16,10 5-10-16,18 6-5 0,8 2 0 15,12 0 4-15,6 0 3 16,2-8 0-16,0-3 1 16,-1-10 2-16,-3-3 1 15,-11-10-32-15,-4-3-61 16</inkml:trace>
  <inkml:trace contextRef="#ctx0" brushRef="#br0" timeOffset="143822.5333">10045 13863 828 0,'-3'-4'424'16,"-6"-9"-136"-16,-1 8-167 16,5 4-57-16,3 3-84 15,7 7-97-15</inkml:trace>
  <inkml:trace contextRef="#ctx0" brushRef="#br0" timeOffset="143979.3894">10244 13982 1039 0,'9'17'494'0,"9"19"-192"0,6 10-75 16,-4 6-100-16,1 5-35 15,9 9-52-15,-1 1-15 16,3-10-57-16,2-3-76 16,-7-24-205-16</inkml:trace>
  <inkml:trace contextRef="#ctx0" brushRef="#br0" timeOffset="144185.2979">10482 14052 1027 0,'-15'8'465'15,"-19"14"-214"-15,3 5-85 0,-1 4-88 16,5 4-26-16,6 4-32 15,-4 5-10-15,4 3-7 16,2-1-15-16,-1-7-138 16,6-7-123-16</inkml:trace>
  <inkml:trace contextRef="#ctx0" brushRef="#br0" timeOffset="144471.5456">10639 13997 1248 0,'3'-5'526'0,"3"-2"-303"15,-1 4-43-15,-5 4-60 16,-2 13-22-16,-3 7-40 15,1 5-8-15,10 8-26 16,2-6-10 0,7 0-9-16,6 1-2 15,3-9-1-15,-1-4 1 16,-3-13-65-16,-2-3-84 16</inkml:trace>
  <inkml:trace contextRef="#ctx0" brushRef="#br0" timeOffset="145035.3363">11607 13934 671 0,'-18'8'356'0,"-13"7"-97"0,-6 11-89 15,7 11-32-15,12 3-56 16,9 4-29-16,23-6-35 16,9-4-6-16,20-12-3 0,5-11 2 15,5-11 6-15,-11-7 2 16,-12-10 8-16,-12 2 5 16,-23-4 5-16,-6 6-3 15,-27 0-13-15,-8 4-8 16,-1 4-12-1,2 3 9-15,19 3-125 0,7 0-102 16</inkml:trace>
  <inkml:trace contextRef="#ctx0" brushRef="#br0" timeOffset="145307.3568">11741 14003 622 0,'6'-1'375'0,"2"1"-28"16,8 8-79-16,-10 3-92 15,-3 4-37-15,1 2-52 16,-5-3-16-16,-1 8-26 16,13 6-12-16,2 1-16 15,7-2-5-15,9-7-1 16,-6-13 0-16,6-11 4 16,-1-1 1-16,-3-11 10 15,-2-2 5-15,-9 0 3 16,-6-4 0-16,-7 1-9 0,-3 4-9 15,-5 0-25-15,-1 2-47 16,0 1-168-16,0 2-289 16</inkml:trace>
  <inkml:trace contextRef="#ctx0" brushRef="#br0" timeOffset="145537.1985">12084 14048 961 0,'3'8'460'0,"2"4"-158"15,4 8-70-15,4-3-80 16,-1 1-35-16,3-1-60 16,0-3-18-16,-4-4-21 15,4 1-3-15,0-8-3 16,-9-6 1-16,11-2-1 16,-7-7-2-1,1-5-4-15,7 3-8 0,-7-7-10 16,0 1-8-16,-2 6-48 15,-1-2-40-15,-1 3-177 16</inkml:trace>
  <inkml:trace contextRef="#ctx0" brushRef="#br0" timeOffset="146163.4863">12383 14005 657 0,'7'1'323'16,"6"-1"-126"-16,5 3-62 16,7-2-19-16,5-1-48 15,2-3-23-15,1 1-20 16,-4-4-7-16,-4 5-6 15,-4-2-1-15,-13-3 0 16,-1 5-1-16,-13-3-3 16,-6 3-1-16,-9 7-4 0,-6-1 6 15,0 7 8-15,-1 5 1 16,9 3 11 0,2 2 5-16,10 1 12 0,7-2 8 15,7 2-3-15,6-6-6 16,9-2-13-16,0-4-7 0,8-11-5 15,2-4-3-15,-4-7-4 16,-4-6-3-16,-3-1-10 16,2 4-2-16,-1-3-4 15,1 5 0-15,-7 5 5 16,-11-1-1-16,-1 12 8 16,-3 4 11-16,2 5 15 15,4 5 4-15,-9-1-3 16,6 4-8-16,-4-3-9 15,-7-8-3-15,7-6 1 16,2-4-1-16,5-10-3 16,7-3-1-16,6-5-6 15,-5-8 0-15,8 5-2 16,0 4 0-16,-1 8-2 0,2 9 4 16,-5 8 25-16,0 5 5 15,-8 8 36-15,-4 5 2 16,-9 5-17-16,-4-1-5 15,0 0-18-15,6-6-56 16,3-6-92-16</inkml:trace>
  <inkml:trace contextRef="#ctx0" brushRef="#br0" timeOffset="146721.9662">13097 14120 649 0,'0'0'352'0,"9"8"-28"15,3 0-140-15,6 4-59 16,9 1-10-16,-2-9-33 0,-2-3-18 16,1-7-25-16,-2-8-5 15,-7-2-9-15,-1-3-1 16,-12 1-6-16,-6 2-4 16,-18-9-10-16,-1 10-4 15,-11 3-6-15,4 2-2 16,4 13-2-16,-1 4-1 15,13 15-2-15,1 3 3 0,13 19 2 16,4 4 1-16,1 6 7 16,5 6 2-16,-3-2 4 15,6-2 0-15,5-9 0 16,-6-13 13-16,2-14-140 16,-2-11-365-16</inkml:trace>
  <inkml:trace contextRef="#ctx0" brushRef="#br0" timeOffset="147373.3899">9819 14391 740 0,'-3'0'337'16,"-4"4"-140"-16,15 4-67 0,16 3-21 15,26 2 3-15,44-1 3 16,17-3-4-16,24-5-14 16,4-4-7-1,-5 0-21-15,-13 2-12 0,-29-2-40 16,-19 2-61-16</inkml:trace>
  <inkml:trace contextRef="#ctx0" brushRef="#br0" timeOffset="148204.9895">13363 13985 630 0,'11'-2'366'16,"5"-4"-28"-16,3 12-178 15,4 10-27-15,-3 8-30 16,-2 4-15-16,-7-1-26 16,-7-3-8-16,-5-7-22 15,-1 0-10-15,1-12-4 16,2-6-2-16,9-12-4 16,4-6-2-16,9-7-6 0,4 2-3 15,4 0-1 1,0 1 1-16,0 11 3 0,-8 4 7 15,-7 15 29-15,0 13 14 16,-12 5 13-16,-1 9-5 16,-1 5-25-16,-2-6-14 15,0-5-58 1,9-5-82-16</inkml:trace>
  <inkml:trace contextRef="#ctx0" brushRef="#br0" timeOffset="148688.7962">13883 13968 887 0,'12'1'369'0,"6"2"-206"16,12-1-83-16,4 3-13 15,-3-5-24-15,0-2-14 16,-6 0-16-16,-10-8-2 16,-8 3-2-16,-6 3-7 15,-13-1-4-15,-1 10-3 16,-10 7-1 0,-7-2 4-16,7 10 16 0,1-6 9 15,13 6 23-15,5 2 11 16,11 3 0-1,6-1-4-15,12-5-16 0,6 1-8 16,3-7-9-16,1-5-2 16,0-12-2-16,-6-11-1 0,1-8-4 15,-6-2-3-15,-3-1-4 16,0 3-1-16,-11-1 2 16,-2 1 2-1,-9 4 1-15,-3 7-2 0,-5 11 2 0,1 7 1 16,2 12 2-1,2 5 0 1,1 5-3-16,5 1-3 16,2 1-2-16,2-6-18 0,8 0-166 0,-4-4-357 15</inkml:trace>
  <inkml:trace contextRef="#ctx0" brushRef="#br0" timeOffset="148883.9326">14472 13945 1203 0,'1'2'489'15,"3"5"-279"-15,3 11-115 16,2 5-19-16,3 1-9 16,-6-2-11-16,5 3-22 15,-4-2-10-15,-5-2-22 16,0-4-65-16,2-10-207 15</inkml:trace>
  <inkml:trace contextRef="#ctx0" brushRef="#br0" timeOffset="149099.581">14666 13969 913 0,'-3'4'442'0,"-10"-2"-176"15,-8 6-110-15,-3 3-35 16,-5-6-56-16,6 6-18 0,9 0-33 15,7 4-10-15,15 2-9 16,6-3-2-16,16 4 3 16,0-8 3-16,4-3-22 15,-3-5-32-15,3-2-108 16,0-3-126-16</inkml:trace>
  <inkml:trace contextRef="#ctx0" brushRef="#br0" timeOffset="149362.3932">14884 14009 922 0,'0'3'454'0,"1"5"-148"0,0 6-76 16,-1-1-77-16,-1-1-34 15,-4 1-50-15,4 2-18 16,1-9-29-16,6-1-7 16,6-8-4-16,0-7-2 0,11-2-4 31,-1-4-4-31,4-7-1 0,0 7-2 15,-2 1 1-15,2 9 0 0,-8 7 0 16,-6-1 1 0,-3 12 7-16,-5-4 3 15,-2 4 2-15,5 8-1 0,-6-3-4 16,3 3-4-16,4 3-32 16,-8-3-67-16,2-4-213 15</inkml:trace>
  <inkml:trace contextRef="#ctx0" brushRef="#br0" timeOffset="149544.9183">14966 13603 1021 0,'-6'-5'490'15,"-4"2"-200"-15,2 6-141 16,5 11-129-1,2 9-17-15,8 8-69 16,8 6-131-16</inkml:trace>
  <inkml:trace contextRef="#ctx0" brushRef="#br0" timeOffset="149749.9287">15595 14142 1474 0,'1'6'594'15,"5"3"-396"-15,0 2-49 0,-6-7-69 16,0 1-78-16</inkml:trace>
  <inkml:trace contextRef="#ctx0" brushRef="#br0" timeOffset="151927.1934">18092 2097 544 0,'-11'16'340'0,"-15"12"-5"16,-1 19-197-16,3 12-37 15,3 12-60-15,14 1-20 0,14-9-18 16,10-6 0-16,13-24 13 16,6-11-44-16,6-18-249 15</inkml:trace>
  <inkml:trace contextRef="#ctx0" brushRef="#br0" timeOffset="152290.6748">18361 2271 626 0,'-6'-1'384'0,"-7"-1"-1"16,2 16-219-16,-2 10-38 16,-3 16-42-16,2-2-18 15,6 8-28-15,0-7-13 16,8-11-15-16,0-4-4 16,5-16 0-16,3-5 1 0,7-13 0 15,4-3-1-15,-1-13-1 16,2-4-3-16,-5-9 0 15,-4-5 3-15,-4-1 2 16,-3 2 0-16,-4 9-1 16,2 10-1-16,-2 12-8 15,0 12-4-15,2 20 0 16,1 5 1-16,15 19 5 16,5 3 2-16,4 1 0 15,7 0 0-15,-4-12 2 16,-4-5 2-16,-6-7 21 15,-5-11-57-15,-8-5-104 16,-7-6-155-16</inkml:trace>
  <inkml:trace contextRef="#ctx0" brushRef="#br0" timeOffset="152425.9111">18331 2482 432 0,'5'-3'275'16,"14"0"-15"-16,4 3-106 15,7-1-99-15,7 5-26 16,-7-4-29-16,-2-3-99 0</inkml:trace>
  <inkml:trace contextRef="#ctx0" brushRef="#br0" timeOffset="152608.6987">18641 2243 634 0,'6'-15'368'0,"10"-9"-15"0,-1 7-67 15,3 17-85-15,5 10-31 16,7 20-64-16,4 8-10 16,-2 15-8-16,-1 2-12 0,-10 5-25 15,-11-6-14 1,-12-14-18-16,-8-1-5 0,-10-18-101 16,1-6 264-16</inkml:trace>
  <inkml:trace contextRef="#ctx0" brushRef="#br0" timeOffset="153316.1004">22925 2156 685 0,'-8'-1'318'0,"-12"5"-123"0,-1 8-40 16,-12 14-60-16,-1 14-21 15,12 22-36-15,6 10-20 16,24 5-7-16,10-4 0 15,17-21-1-15,3-11 3 16,6-21 7-16,9-10-33 16,-5-16-97-16,-3-7-95 15</inkml:trace>
  <inkml:trace contextRef="#ctx0" brushRef="#br0" timeOffset="153483.9233">23118 2255 592 0,'-5'-9'339'15,"0"-5"-42"-15,4 8-77 0,1 14-88 16,4 14-33-16,3 19-49 16,3 9-2-16,0 3-11 15,0-1-4-15,-2-10-7 0,-5-7-5 16,-2-10-34-16,0-6-60 16,-2-12-229-1</inkml:trace>
  <inkml:trace contextRef="#ctx0" brushRef="#br0" timeOffset="153769.6463">23093 2290 558 0,'12'-17'343'0,"6"-14"-26"15,5 11-135-15,3 6-40 16,-2 8-64-16,-3 5-28 16,-6 4-33-16,-9 5-3 15,-13 7-1-15,-10 4 0 16,-8 3-1-16,2 1-3 15,12-5-10-15,9-6-3 0,22-10-4 16,11-2 0 0,16 1 3-16,2 4 0 0,-3 13 5 15,2 12 6 1,-15 6 12-16,-10 1 9 16,-23-1 15-16,-15-5 0 15,-22-4-5-15,-7 2-6 16,-16-13 5-16,1-3-61 15,5-16-154-15</inkml:trace>
  <inkml:trace contextRef="#ctx0" brushRef="#br0" timeOffset="154016.0164">23424 2117 982 0,'12'5'406'0,"17"15"-225"16,6 17-52-16,-1 23-12 15,-4 10 3-15,-19 12-8 0,-13-6-14 16,-22-4-38-16,-7-9-18 16,-2-13-24-16,1-5-3 15,15-19-6-15,8-6-20 16,3-16-130-16,7 0-123 15</inkml:trace>
  <inkml:trace contextRef="#ctx0" brushRef="#br0" timeOffset="155849.1102">18781 3845 134 0,'3'-2'131'0,"3"-8"63"16,1-4-12-16,5-3-21 16,3-6-14-16,3 0-21 15,2 6-3-15,-3 6-27 16,-5 13-15-16,-3 23-36 0,-2 13-14 15,5 25-7-15,-3 5 1 16,10-4 0-16,-4-11-2 16,8-22-1-16,4-11 0 15,3-18-3-15,5-7 2 16,-3-16 1-16,-1-3-2 16,-11-9-1-16,-5-1-2 0,-13-1-2 31,-4-1 0-31,-4 5-4 0,-4 1-2 0,-3 11-4 15,1 7-1 1,3 15-3-16,-1 8 0 0,5 15-1 16,2 6-1-16,1 6 0 31,4 5 1-31,2-7-1 0,6-3-14 16,7-9-214-16</inkml:trace>
  <inkml:trace contextRef="#ctx0" brushRef="#br0" timeOffset="156162.5203">19311 3987 948 0,'0'8'384'0,"-1"9"-243"16,0 4-28-16,-3-2-47 0,2 1-17 0,-3-9-26 16,4-1-8-1,2-10-4-15,4-3 1 16,5-5 0-1,1-8 0-15,0-3-4 0,2-6-1 16,-5 0 0 0,0 2 1-16,-3 2 1 15,-1 4 4-15,1 8 5 16,-4 5 2-16,1 15 0 16,1 7-3-16,2 11-7 15,7 4-2-15,2 2-3 16,2-2-1-16,-4-4-24 15,-2-7-42-15,0-5-137 0,-4-9-155 16</inkml:trace>
  <inkml:trace contextRef="#ctx0" brushRef="#br0" timeOffset="156293.456">19326 4060 841 0,'4'0'398'0,"5"-3"-151"0,8 1-151 15,8 5-36-15,3-2-39 16,0-1-29-16</inkml:trace>
  <inkml:trace contextRef="#ctx0" brushRef="#br0" timeOffset="156516.7256">19567 3871 891 0,'7'-4'344'0,"13"-2"-247"0,6 0-36 16,14 7-39-16,2 0-8 15,0 2-9 1,-1 1-21-16,-9-1-226 0</inkml:trace>
  <inkml:trace contextRef="#ctx0" brushRef="#br0" timeOffset="156671.2949">19639 3926 659 0,'-5'2'330'0,"-5"4"-94"15,4 1-51-15,9-3-52 16,7-2-25-16,17 2-44 15,7-6-20-15,14 2-30 16,1 0-22-16,0 2-176 0</inkml:trace>
  <inkml:trace contextRef="#ctx0" brushRef="#br0" timeOffset="156999.1013">20173 3776 790 0,'-16'-2'400'0,"-20"-1"-120"16,-1 5-81-1,6 11-101 1,0 4-33-16,14 11-44 0,4 4-11 0,12 10-6 16,3-2-3-1,15 5-1 1,3-7-2-16,9-14 2 15,7-5 3-15,6-16 11 0,9-3 8 16,6-17 12-16,-2-5 4 16,-12-13 2-16,-13-6-1 15,-19-4 11-15,-11-3 2 16,-18 7-9-16,-8 1-7 16,-9 18-34-16,-3 6-12 15,2 12-88-15,4 7-70 0</inkml:trace>
  <inkml:trace contextRef="#ctx0" brushRef="#br0" timeOffset="157178.3662">20298 3769 595 0,'2'-4'388'0,"0"4"14"15,-5 6-108-15,2-6-81 16,-17 28-40-16,-54 45-56 15,27-23-34-15,6-2-45 16,3-6-18-16,26-11-101 16,10-9-40-16</inkml:trace>
  <inkml:trace contextRef="#ctx0" brushRef="#br0" timeOffset="158444.7556">22525 4051 796 0,'9'-15'359'0,"11"-11"-153"16,2 7-37-16,-4 11-44 15,-3 9-21-15,-8 13-37 16,-1 5-16-16,-6 9-20 0,0 7-5 16,-1-2-12-16,2 0-3 15,7-9-5-15,6-6 0 16,10-3-1-16,3-8 1 15,6-7 4-15,6-7-1 16,-9-11 0 0,-1-5 0-16,-7-5-9 15,-7 2-1-15,-4-2-2 0,-3 0-1 0,-5 4 6 16,-8 0 0-16,1 11-2 16,-3 7-2-16,-4 13-2 15,5 4-1-15,-4 3 4 16,4 7 1-16,9 5 1 15,5 6 0-15,3 5 1 16,2-4 0-16,-5-3 1 16,-2-4 1-16,3-7-53 15,-6-5-63-15</inkml:trace>
  <inkml:trace contextRef="#ctx0" brushRef="#br0" timeOffset="158643.6823">22994 4136 943 0,'0'3'413'15,"0"6"-193"1,3 5-73-16,-3 2-48 0,1 6-24 16,0-3-39-16,6 7-12 15,-3-4-12-15,1-1-30 0,-1-5-157 16,-4-9-180-1</inkml:trace>
  <inkml:trace contextRef="#ctx0" brushRef="#br0" timeOffset="158931.4975">22989 4156 724 0,'2'-6'360'15,"7"-8"-105"-15,1 4-84 16,8 4-76-16,-1 3-21 0,1 3-34 15,0 1-9-15,-9 7-14 16,-2 1-4-16,-7 5-4 16,-2 2-2-16,-2-2-1 15,0-2-5-15,4-4-14 16,2-2-3-16,8-4-2 0,5-2 2 16,5 1 13-1,2 6 3-15,-3 4 2 0,-5 7 5 16,-15 1 21-16,-8 1 4 15,-13 0 3-15,-5-6-2 0,0-3-44 16,-2-10-58 0</inkml:trace>
  <inkml:trace contextRef="#ctx0" brushRef="#br0" timeOffset="159142.2779">23307 4100 1039 0,'8'0'425'0,"11"-2"-258"16,1 2-107-16,9 2-12 15,4 0-30-15,-4 0 10 0,7 2-142 16,-5-1-172-16</inkml:trace>
  <inkml:trace contextRef="#ctx0" brushRef="#br0" timeOffset="159290.7663">23340 4154 645 0,'0'3'394'15,"-2"3"-2"-15,4 0-215 16,-2-6-33-16,0 0-52 15,6 2-25-15,24 8-40 0,28 0 13 16,-17-14-191 0</inkml:trace>
  <inkml:trace contextRef="#ctx0" brushRef="#br0" timeOffset="159621.2257">23759 3751 837 0,'16'-10'421'0,"16"-7"-100"0,-2 14-197 16,-1 7-23-16,0 16-17 15,-6 5-9-15,-8 7-14 16,-10 6-8-16,-16 7-20 16,-9-2-5-16,-17-2-9 15,4-5-4-15,11-8-10 0,3-5-5 16,22-5-7 0,-1-3-22-16,10 0-83 15,3 1-84-15</inkml:trace>
  <inkml:trace contextRef="#ctx0" brushRef="#br0" timeOffset="159763.9535">23872 4336 1316 0,'5'0'555'15,"-1"-1"-303"-15,2-3-140 16,-5-6-68-16,6 3-87 15</inkml:trace>
  <inkml:trace contextRef="#ctx0" brushRef="#br0" timeOffset="164477.7165">20463 7194 631 0,'-2'-1'309'0,"2"1"-107"0,-2 7-54 16,2-7-72-1,0 15-19-15,1 45-27 0,0-27-10 16,-6-4-4 0,-1-5-50-16,5-7-204 15</inkml:trace>
  <inkml:trace contextRef="#ctx0" brushRef="#br0" timeOffset="164641.7281">20564 7210 562 0,'-2'-1'355'16,"1"3"-5"-16,-7 4-138 16,8 11-104-16,-3 6-29 0,2 5-34 15,6 4-13-15,3-2-21 16,2-2-26-16,6-6-247 0</inkml:trace>
  <inkml:trace contextRef="#ctx0" brushRef="#br0" timeOffset="165204.8216">20252 7589 513 0,'3'0'307'15,"4"-4"-20"-15,5 4-107 16,8-7-87-16,8 7-12 0,5 2-21 16,4 2-7-16,-10 5-12 15,-3 1-14-15,-18 4-8 16,-9 1-2-16,-6 3 1 15,-10-3-1-15,-2-7-2 16,1-5-2-16,4-4-3 16,7 1-6-16,15-2-7 15,5 1-5-15,9 4-3 16,4-3 2-16,-2 10 3 16,-1 5 1-16,-6 5 5 15,-11 5 1-15,-6 4 7 16,-7 3 3-16,-13-2 4 15,-2-6 2-15,-12-13 1 16,-3-6-3-16,5-13-6 0,7-7-7 16,17-2-23-16,9-4-36 15,12 7-88-15,5 4-78 16</inkml:trace>
  <inkml:trace contextRef="#ctx0" brushRef="#br0" timeOffset="165812.5413">20692 7713 690 0,'1'5'318'0,"1"7"-131"15,3 10-106-15,2 4-13 16,-5 1-33-1,-1-1-11-15,-1-5-9 0,-3-7-1 16,2-7-3 0,1-7-3-16,4-14-8 0,6-2-2 0,6-9-2 15,1-1 2-15,3 0-4 16,2 2 34-16,-2 11 26 16,3 8 9-16,-3 11 22 15,-6 8-29-15,-1 7-15 16,-10 2-7-16,-3 2-10 15,0 0-4-15,-3-7-5 16,-2-8-2-16,6-4 1 16,0-10-2-16,4-10-5 15,4 0-3-15,4-15-4 16,1 2-1-16,2 6 0 16,2 4 0-16,-6 10-1 15,0 5 0-15,-2 9 16 0,-3 9 12 16,1 7 38-16,-6 1 9 15,1-1-8-15,-5-5-7 16,1-6-33-16,3 1 10 16,-2-11-137-1</inkml:trace>
  <inkml:trace contextRef="#ctx0" brushRef="#br0" timeOffset="168072.8021">16155 13709 625 0,'-3'6'295'16,"-4"6"-95"-16,-1 25-79 0,1 9-5 16,3 25-2-16,1 2-18 15,2 0-31-15,-1-5-18 16,2-18-24 0,1-12-7-16,4-17-1 0,3-9 4 0,-2-18 5 15,6-8 1-15,-2-18-2 16,4-6-5-1,-6-10-5-15,-5-8-1 16,-7-4-1-16,-6-8 0 16,1 4-3-16,0 5-4 0,4 16-4 15,1 15 0-15,1 13-15 16,2 10-4-16,5 16-4 16,-4 9 0-16,9 24 10 15,2 7 5-15,0 6 4 16,9 1 2-16,-2-15 3 15,4-5 2-15,4-20 2 16,1-4 2-16,6-14 0 0,-1-15 0 16,1-15-2-16,-2-9-3 0,-7-10 1 15,-8-3 1-15,-11 2 1 16,-1-1-1-16,-3 9-4 16,0 9 0-16,-1 17-7 15,1 12-3-15,-2 17 2 16,1 11 6-16,3 19 11 15,2 10 5-15,1 9 1 16,2 2-4-16,1-2-5 16,-3-8 2-16,10-10 18 15,-2-8-62-15,1-10-222 16</inkml:trace>
  <inkml:trace contextRef="#ctx0" brushRef="#br0" timeOffset="168386.0198">16696 14063 900 0,'-4'4'380'0,"-5"11"-183"0,3 3-72 16,0 0-38-16,1-2-18 15,4-7-39-15,0-4-11 16,3-5-3-16,4-8-2 15,3-8-2-15,8-3-3 16,3-12-6-16,2 1 0 16,5 3-11-16,-6-6 32 0,7 18 22 15,-1 5 6-15,-6 11 29 16,0 8-26-16,-8 12-15 16,0 9-4-16,-9-3-17 31,-1 8-6-31,0-2-15 0,-3-6-61 0,5 3-204 15</inkml:trace>
  <inkml:trace contextRef="#ctx0" brushRef="#br0" timeOffset="168666.9251">17250 14053 512 0,'-14'-6'354'0,"-10"-14"5"16,-4 4-138-16,0 4-49 16,9 4-77-16,0 8-33 15,9 7-45-15,4 2-11 16,5 11-6-16,9 2 0 16,1-6 3-16,2 1 3 15,9-2 7-15,-5-6 4 16,13 6 6-16,-5-13 2 0,-3-1-3 15,1-2-3-15,-10-9-58 16,-1 5-95-16</inkml:trace>
  <inkml:trace contextRef="#ctx0" brushRef="#br0" timeOffset="169002.3154">17378 14136 932 0,'6'3'391'0,"12"4"-218"0,-1-8-18 15,8-2-51-15,3-3-26 16,1-4-46-16,-4 0-8 0,-4-8-7 16,-5 6 0-1,-9-7 0-15,2 2 0 16,-10 1-3-16,-7-6-3 15,-7 8-7-15,-7 3-3 0,-17 0-1 16,2 11-4-16,-3 11 5 16,6 7 3-16,17 13 12 15,3 3 12-15,10 4 16 16,2 3 6-16,10 9-1 16,3 2-6-16,8 9-18 15,1-4-5-15,-3-4-2 16,2-7-37-16,-3-19-171 15</inkml:trace>
  <inkml:trace contextRef="#ctx0" brushRef="#br0" timeOffset="169595.6669">17870 14038 661 0,'-6'-9'325'0,"-8"-9"-93"16,-5 2-35-16,-4 4-48 16,-4 2-22-16,1 5-52 15,1 5-20-15,7 7-33 16,2 7-10-16,9 7-11 16,2-1-2-16,11 1-1 0,4 0 0 15,11-6 2 1,4 0 3-16,7-5 1 0,2-3 1 15,2-3 3-15,-3-7 0 16,-2-4 2-16,-5-4 0 0,-7-2 0 16,-7-5-1-16,-6 3-1 15,-6 0-1-15,-6 2-3 16,-2 7-1-16,-1 5-4 16,1 3-4-16,8 8 0 15,2 1 5 1,8 0 9-1,1-2 5-15,2 0 12 0,6 1 1 0,1 0 2 16,-1-1 0-16,-3-5-8 16,2 0-3-16,-8-6-1 15,4 0 0-15,-8-3-37 0,-1 1-61 16,-5-7-456-16</inkml:trace>
  <inkml:trace contextRef="#ctx0" brushRef="#br0" timeOffset="169717.4347">17999 13749 790 0,'-1'-8'444'16,"-12"-8"-92"-16,6 10-190 15,7 6-57-15,0 5-78 16,11 5-38-16,-3 6-460 16</inkml:trace>
  <inkml:trace contextRef="#ctx0" brushRef="#br0" timeOffset="169979.0009">18258 13811 1101 0,'0'4'485'0,"0"4"-226"15,-1 22-109-15,5 14-26 0,-1 20-29 16,3 5-25 0,-2 9-34-16,-2-1-11 15,-2 2-13-15,-2 6-4 0,2-16-7 16,2-8-8-16,1-22-94 16,3-15-74-16</inkml:trace>
  <inkml:trace contextRef="#ctx0" brushRef="#br0" timeOffset="170158.5831">18274 14098 1017 0,'2'0'430'15,"2"-1"-193"-15,12 1-195 16,5-1-19-16,14 1-8 15,-1 1-4-15,3-1-79 0,2 4-143 16</inkml:trace>
  <inkml:trace contextRef="#ctx0" brushRef="#br0" timeOffset="170508.5413">18734 13886 821 0,'-11'-9'367'15,"-17"-7"-177"-15,-3 4-43 16,0 7-68-16,8 5-31 0,8 3-43 16,11 7-8-16,11 3-5 15,0 1 1-15,12 0 6 16,-1-4 1-16,3-1 1 16,3 2 1-16,-5-3 0 15,0-1 0-15,-7-4 1 16,-9-3-1-16,-9 0 0 15,-7 0 0-15,-13 4 2 16,-3-1-1-16,6 8 34 0,0-2 10 16,12 3 13-16,6 2 12 15,1-6 3 1,5 6 6-16,8 2 7 0,4-4-5 16,12-2-33-1,6 2-14-15,8-10-17 0,4-1-18 0,2-5-158 16</inkml:trace>
  <inkml:trace contextRef="#ctx0" brushRef="#br0" timeOffset="170921.1728">19484 13848 782 0,'0'-2'378'0,"6"3"-131"16,2 9-54-16,-1 15-51 16,12 9-22-16,0 8-24 15,-3-1-12-15,1-7-31 16,-3-4-9-16,5-13-17 16,0-7-3-16,-2-12-1 15,3-12-1-15,-2-8-4 16,1-2-3-16,-3-5-5 0,-5 2-5 15,-6-6-81-15,0 3-69 16,0 5-195 0,6 2-221-16</inkml:trace>
  <inkml:trace contextRef="#ctx0" brushRef="#br0" timeOffset="171196.5399">20037 13883 549 0,'1'15'389'0,"-8"19"56"16,-4 2-131-16,-6 1-116 15,-6-4-49-15,-2-8-79 16,-1-6-25-16,-4-11-24 16,6-3-4-16,7-11-22 15,7-5-16-15,10-9-17 16,0-5-6-16,6-3 14 16,3-1 12-16,7 3 9 15,0 5 2-15,5 16 8 16,-2 5 15-16,1 20 34 15,3 6 16-15,-8 1 10 0,7 9-8 16,-7-13-28-16,1-1-12 16,7 2-42-16,-3-9-92 15</inkml:trace>
  <inkml:trace contextRef="#ctx0" brushRef="#br0" timeOffset="171846.3007">20970 13736 677 0,'-12'-3'315'0,"-14"-2"-135"0,-3 4-35 16,-2 8-53-16,3 7-17 16,3 7-30-16,4-1-11 0,16 5-16 15,7 0-7-15,18-2-3 16,10 2 0-1,7-7 3-15,-2-6 0 16,-8-8 2-16,-5-4 1 16,-9-9 3-16,-8-1 1 15,-6 0-5-15,-3 3-2 16,-9 7-8-16,0 4-2 16,-8 5 0-16,-5 0 4 15,9 5 4-15,4 2 3 0,13 1 1 16,2-1-1-16,7-1 2 15,6-3 1-15,10 3 1 16,7 1 0-16,10-4-4 16,1 0-1-16,-2-5-1 15,1-3-14-15,-7-4-91 16,-2-1-81-16</inkml:trace>
  <inkml:trace contextRef="#ctx0" brushRef="#br0" timeOffset="172177.4605">21346 13822 510 0,'-1'-12'366'16,"-9"-11"0"-16,-2 5-124 16,-5 6-56-16,-6 9-74 0,3 4-24 15,-6 10-44-15,2 3-11 16,3 8-14-16,4 1-3 16,14 6-9-16,0 2-1 15,16-3-1-15,5-5 0 16,11-8 3-16,5-7 1 15,0-8 0-15,0-2 0 16,-10-8-3-16,-1 1 0 16,-16-2-1-16,3 3 0 0,-10 0-3 15,-1 4-2-15,2 11-5 16,-1 7 0-16,1 12 0 16,-3 3 3-16,1 11 3 15,1 4 3-15,0 8-4 16,0 4 26-16,1-2 8 15,4-2 1-15,3-4 7 16,4-10-19-16,2-16-101 16,-4-9-84-16</inkml:trace>
  <inkml:trace contextRef="#ctx0" brushRef="#br0" timeOffset="172813.5965">21807 13876 926 0,'-2'8'395'0,"-9"8"-200"15,-2 11-43-15,-12 1-31 16,-6 4-24-16,-2-4-44 16,-4-10-17-16,3-8-17 15,4-5-3-15,10-10-4 16,1-3-2-16,9-8-5 15,3-8-2-15,3-3-3 16,7-1-1-16,9 4-2 16,3 5 1-16,11 9 12 15,-2 8 6-15,1 8 20 16,1 12 7-16,-1 10 1 16,-3-4-1-16,1 5-15 0,-2-6-5 15,-3-7-9-15,1 2-4 16,-2-10-68-1,1 0-62-15,-6-16-121 0,7 3-37 16,-5-7 54-16,-1-6 58 16,-3 7 121-1,-4-6 68-15,0 13 92 16,-3 1 33-16,7 7 42 16,-2 1-15-16,5 1-63 15,8 4-26-15,-1-5-31 0,5 2-12 16,-2-9-7-16,-3-5-5 15,2-2-7-15,-7-8-4 16,-3-4-4-16,-5 0-2 16,-6-3-2-16,-5-1-2 0,-13-2-3 15,-3-2-3-15,-8 4-4 16,5 6-4-16,-1 14-5 16,8 7-2-1,4 20-1-15,-2 7 0 0,10 18 4 0,-9 2 7 31,7 9 6-31,4-1 3 16,2-3 4-16,2 0-5 16,3-4-2-16,-3-2-48 0,3-7-523 15</inkml:trace>
  <inkml:trace contextRef="#ctx0" brushRef="#br0" timeOffset="173202.8466">22148 13742 694 0,'5'-9'398'0,"2"-11"-80"0,1 20-107 15,-1 12-26-15,-4 24-63 16,4 14-32-16,0 21-24 15,1 4-16-15,2-4-23 16,-5-10-6-16,0-11-7 16,-3-8-8-16,-3-15-72 15,1-3-61-15,-1-19-251 16</inkml:trace>
  <inkml:trace contextRef="#ctx0" brushRef="#br0" timeOffset="173361.6611">22259 13980 810 0,'16'-1'344'15,"7"-3"-156"-15,7 2-154 0,5 3-10 16,-7-1-13-16,7 0-2 16,-4-2-81-16,0-4-117 15</inkml:trace>
  <inkml:trace contextRef="#ctx0" brushRef="#br0" timeOffset="173576.9489">22716 13881 628 0,'-3'-6'330'15,"-9"-8"-72"-15,-3-2-40 16,-8 1-48-16,-4 1-24 0,-2 7-49 16,2 2-26-1,7 7-43-15,2 1-15 0,11 7-15 16,6 7-3-16,6 1 2 15,6 7 0-15,7 0 3 16,1-2 3-16,3-5 1 16,2-3 1-16,-2-8-15 0,1-4-49 31,-4-9-204-31</inkml:trace>
  <inkml:trace contextRef="#ctx0" brushRef="#br0" timeOffset="173694.8931">22675 13668 698 0,'-4'-12'357'15,"0"-9"-81"1,-4 5-37-16,0 12-75 16,0 7-40-16,0 7-75 15,2 4-28-15,9 5-218 16</inkml:trace>
  <inkml:trace contextRef="#ctx0" brushRef="#br0" timeOffset="173980.4706">22965 13857 1204 0,'9'-2'521'0,"17"-1"-261"15,7 3-67-15,12 2-63 16,4 1-30-16,-6 4-51 0,-5 1-14 16,-13 1 373-16</inkml:trace>
  <inkml:trace contextRef="#ctx0" brushRef="#br0" timeOffset="175312.1655">1719 15052 317 0,'0'-4'235'0,"0"-1"61"0,-3 2-59 16,2 3-50-1,-1 0-26-15,-7 5-48 16,-11 4-16-16,-29 46-28 0,35-20-11 16,7 1-21-16,6 0-10 15,18 0-12-15,8-6-3 16,20-4-4 0,3-7 1-16,3-9 4 0,-5-6 3 15,-18-10 8 1,-9-5 6-16,-26-5 1 15,-15 0 13-15,-21 0-2 16,-7 4-6-16,-2 5-6 16,8 1-17-16,15 2-65 15,10 1-70-15</inkml:trace>
  <inkml:trace contextRef="#ctx0" brushRef="#br0" timeOffset="175897.0515">2186 15236 361 0,'0'-5'259'0,"-1"-10"50"16,-2-4-78-16,-6 2-55 16,1 1-19-16,-4 0-37 15,-3 4-13-15,-6 2-29 0,-2 4-19 16,3 10-31-16,-2 5-15 16,7 7-14-16,7 4-5 15,0 1 0-15,7 0-1 16,7 3 2-16,0-9 1 15,10 0 4-15,1 0 2 0,11-7 4 16,-3-1 2 0,3-8 0-1,-1-6 1-15,-8-8-12 0,-2 1-9 16,-6-5-4-16,-4-1-2 0,-5 4 11 16,-3 3 6-16,-6 6 6 15,-2 3 4-15,-1 4 3 16,1 4 1-16,3 10 0 15,6 6-3-15,7 0-3 16,1-2-2-16,10-2-1 16,1-6 1-16,3-3 2 15,3-1 1-15,2-6 5 0,-2-6 4 16,3-4 11-16,-4-1 3 16,-9-5 0-16,-2 2-3 15,-6 2-12-15,-6-2-4 16,4 6-73-1,-3 1-90-15</inkml:trace>
  <inkml:trace contextRef="#ctx0" brushRef="#br0" timeOffset="176142.9512">2506 15063 908 0,'1'-1'480'0,"1"-2"-167"16,-4 3-122-16,2 0-34 15,1 9-79-15,5 21-15 0,15 62-15 16,-9-30-13 0,-7 5-17-16,4 6-4 0,-5-6-8 0,2-3-6 31,6-6-82-31,-9-13-93 0,-3-17-220 15</inkml:trace>
  <inkml:trace contextRef="#ctx0" brushRef="#br0" timeOffset="176321.3742">2599 15338 785 0,'2'-5'381'0,"4"-8"-89"16,5 4-161-16,10-2-72 16,2 3-5-16,10 3-27 15,0-1-11-15,2 4-109 16</inkml:trace>
  <inkml:trace contextRef="#ctx0" brushRef="#br0" timeOffset="176804.8631">3118 15065 937 0,'-14'-7'457'16,"-13"-11"-175"-16,-1 8-104 16,3 4-37-16,6 11-68 15,4 3-30-15,8 1-41 16,-1 4-6-16,8-3-7 16,2 6-1-16,11 5 4 15,-3-7 1-15,3-4 6 16,3-1 2-16,-6-9 4 0,5 5 0 15,-4-5-5-15,0 1-6 16,-9-1-9-16,-2-4-4 16,-8 1 2-16,-5 1 4 15,0 9 7 1,-4 1 2-16,2 2 1 0,2 7 1 16,-1-4 20-16,9 7 11 15,8 0 26-15,8 1 8 16,10 0 0-16,2-2-3 15,6-9-11-15,2-4-4 16,6-9-15-16,1-3-6 16,-1-6-39-16,-9-4-70 0</inkml:trace>
  <inkml:trace contextRef="#ctx0" brushRef="#br0" timeOffset="177537.0487">4305 14851 607 0,'0'-2'351'0,"-6"8"-22"16,-2 17-130-16,-10 32-69 16,-3 9-11-16,-3 10-28 15,0 1-24-15,6-8-38 16,6-3-8-16,6-19-4 16,1-17-3-16,9-18 7 15,3-10 2-15,2-21-3 16,2-7 1-16,1-17-11 15,0-3-2-15,-3-4-3 0,2 6-1 16,-4-6 1-16,-2 1-1 16,2 5-3-16,0 0-1 15,2 16-3-15,2 10-4 16,-1 18-10-16,-1 10 0 16,10 31 3-16,1 3 3 0,12 20 15 15,3 3 5-15,-6-2 3 16,4 5 0-16,-11-11 0 15,-1-7-3 1,-9-16-52-16,-1-9-76 16</inkml:trace>
  <inkml:trace contextRef="#ctx0" brushRef="#br0" timeOffset="177698.4175">4233 15179 899 0,'0'0'403'15,"12"0"-161"-15,3-1-119 16,19 5-73-16,4-6-7 16,5 2-22-16,8 0-15 15,0-1-195-15</inkml:trace>
  <inkml:trace contextRef="#ctx0" brushRef="#br0" timeOffset="177873.6111">4766 15345 1288 0,'-3'0'525'0,"-5"2"-313"16,2-4-149-16,6-2-20 0,5-5-170 15,4-6-252-15</inkml:trace>
  <inkml:trace contextRef="#ctx0" brushRef="#br0" timeOffset="178396.1579">5200 14961 868 0,'-9'12'401'0,"-11"12"-140"0,-2 0-135 16,2 14-12-16,1 3-21 16,0-2-18-16,10 10-35 15,1-13-10-15,9-11-15 16,2-4-2-16,3-18 7 16,0-6 3-16,7-13 0 15,4-7-1-15,2-11-8 16,0-2-4-16,-5-6 0 15,-2-2 0-15,-4 1-2 16,-3 1-1-16,0 2-5 16,1 7-1-16,-3 11-4 15,1 8-5-15,0 14-6 16,7 7-2-16,13 14-1 0,4 3 5 16,10 7 5-16,1 3 3 31,0 4 3-31,-3 0 1 15,-4 3 0-15,-8-3 1 0,-13-3 0 16,-6-1 1 0,-8 1 3-16,-7 0 1 0,-18-9 4 15,-3-3 3-15,-20-9 2 16,-2-8 1-16,-1-5-1 16,0-6-4-16,14-3-4 15,9 0-3-15,15-3-5 16,7-2-32-16,10 3-103 15,7-1-89-15</inkml:trace>
  <inkml:trace contextRef="#ctx0" brushRef="#br0" timeOffset="178547.3201">5633 15367 1169 0,'3'-4'463'0,"1"-3"-317"0,4 1-67 16,4-2-142-16</inkml:trace>
  <inkml:trace contextRef="#ctx0" brushRef="#br0" timeOffset="179094.3689">5912 14992 810 0,'0'-4'436'15,"-3"-1"-130"1,-4 14-119-16,3 9-40 16,2 18-76-16,-1 2-20 15,4 12-19-15,3 2-2 0,-1-2-6 16,6 2-4-1,-6-15-4-15,-1-9-1 16,-2-19 6-16,-2-6 4 16,-2-11 0-16,6-4 0 0,0-14-7 15,1-4-4-15,-7-10-5 32,-2-6-1-32,4-1-1 0,-5-5-1 0,8-1-2 15,-1 1-1-15,4 3-4 16,7 8-3-16,2 10-5 0,0 7-2 15,6 11-4 1,4 7 2-16,24 12 5 16,4 3-22-16,12 3-68 15,-1-3-55-15,-8-2-154 16,-2 0-127-16</inkml:trace>
  <inkml:trace contextRef="#ctx0" brushRef="#br0" timeOffset="179341.6207">6009 15326 758 0,'19'3'323'16,"19"1"-183"-16,3-3-26 15,2-1-39-15,-4 1-28 0,-6-2-107 16,-2-3-302-16</inkml:trace>
  <inkml:trace contextRef="#ctx0" brushRef="#br0" timeOffset="179509.8887">5909 15086 1075 0,'8'3'435'16,"23"6"-261"-16,9 0-18 15,13 0-30-15,8 1-31 0,5-9-36 16,-7 0-54-16</inkml:trace>
  <inkml:trace contextRef="#ctx0" brushRef="#br0" timeOffset="180331.5852">7206 15078 572 0,'-13'0'320'0,"-8"4"-62"16,-1 4-103-16,1-1-25 0,3 7-59 15,6 1-22-15,12 12-36 16,9 8-7-16,12-2-2 16,7-2-1-16,7-9 2 15,4-2 3-15,-5-14 4 16,-2-5 5-16,-14-8 10 15,-8-7 25-15,-16 0 25 16,-18-3 1-16,-16 0-8 16,-3-1-24-16,4 5-32 15,14 5 3-15,17 1-126 16,8 2-129-16</inkml:trace>
  <inkml:trace contextRef="#ctx0" brushRef="#br0" timeOffset="180542.1501">7405 15107 1054 0,'12'-2'427'15,"14"-2"-263"-15,4 4-48 0,9 0-49 16,-1-2-20-16,-2-1-28 15,1-2-10-15,-8-2-129 16,-4 3-120-16</inkml:trace>
  <inkml:trace contextRef="#ctx0" brushRef="#br0" timeOffset="180706.5248">7563 15097 350 0,'-8'0'263'0,"0"8"67"16,3 6-21-16,5 1-39 0,5 5-34 15,1 4-78-15,1-1-39 16,1 5-58-16,2-1-19 16,1-6-22-16,-3-4-7 15,0-8-123-15,-3-3-100 16</inkml:trace>
  <inkml:trace contextRef="#ctx0" brushRef="#br0" timeOffset="180982.0505">7814 15157 739 0,'6'8'433'0,"5"7"-16"0,-6 7-221 15,-1 0-35 1,-4 0-52-16,-4-6-28 0,4-8-45 16,3-2-6-16,-3-10-9 0,5-5-4 31,4-10-6-31,0-1-6 0,7-5-5 15,-3 4-1-15,6 7-1 0,-3 2-1 32,-3 6-4-32,8 11 10 0,-10 4 19 15,2 7 13-15,0 14 18 0,-9-2-5 0,4 7-15 16,-2-5-9-16,-2-10-50 16,0-2-79-16</inkml:trace>
  <inkml:trace contextRef="#ctx0" brushRef="#br0" timeOffset="181610.6886">8932 15120 697 0,'-19'2'369'31,"-10"4"-102"-31,5 11-114 0,-4-3-33 15,15 9-50-15,0 0-20 0,16 0-17 16,8 4-6-16,18 2-7 31,5-4 1-31,9-8-3 16,3-5-2-16,-8-15 2 16,0-5 3-16,-15-11 3 0,-9-9 0 15,-11-6-1-15,-3-6-3 16,-16-5-4-1,-1 7 1-15,-7-7 11 0,-6-2 5 16,11 0 8-16,10-4 0 16,15 3-15-16,11 5-8 15,9 11-15-15,2 5-4 0,9 15-4 16,4 7-1-16,1 7-46 16,1 9-80-16</inkml:trace>
  <inkml:trace contextRef="#ctx0" brushRef="#br0" timeOffset="183153.6601">20342 2109 879 0,'3'10'330'0,"5"23"-209"0,4 16-31 0,-2 32 13 15,3 7-2-15,-8 3-18 16,-5-3-1-16,-5-14-21 15,-7-6-9-15,2-8-25 16,2-7-9-16,7-19-3 16,1-8-1-1,9-17 5-15,2-8 2 0,5-10-1 16,4-6-1-16,9-6-10 16,-1 0-4-16,13 6-5 15,7 11-2-15,1 10 0 16,12 5 0-16,-2 9-2 15,-2-1 4-15,2 0-2 0,-8-1-2 16,-10-6-3-16,-4-5-3 16,-6-7-11-16,1-4-8 15,-5-5-15 1,-4-1-16-16,-10-2-31 0,-4 1-6 16,-11-1 1-16,-5 2 15 15,-11-1 38-15,-7-1 16 16,-6-2 22-16,-1 0 5 15,9 5 3-15,4 1 2 16,14 8 1-16,7-2 1 16,11 4 9-16,3 1 3 0,11 5 6 15,1 6 10 1,1 4 18-16,0 4 14 0,-11 4 18 16,-4-1-2-16,-17 0 0 0,-9-3-13 31,-9-2-21-31,-3-2-8 0,4-4-21 15,2-2-55-15,9-4-180 16</inkml:trace>
  <inkml:trace contextRef="#ctx0" brushRef="#br0" timeOffset="183556.9965">21253 2753 626 0,'9'-6'304'0,"6"-2"-97"16,0 6-23-16,-3 16-8 16,-3 6-6-16,-1 16-32 15,-1 3-23-15,5 4-58 16,-2 0-18-16,2-6-18 0,-5-6-6 15,-3-12-6-15,4-2 5 16,-5-17-72-16,3-5-49 16,-8-2-70-16,-7-3-36 15,-12-1 47-15,-6 1 46 16,-7-5 69-16,2 0 31 16,10 3 54-16,9 5 26 15,13 2 47-15,11 4 29 0,14-1 13 16,9 0-14-16,12 1-39 15,0-5-30-15,2 3-44 16,-3-2 4-16,-8 3-99 16,-7-2-145-16</inkml:trace>
  <inkml:trace contextRef="#ctx0" brushRef="#br0" timeOffset="184078.9993">20383 2073 460 0,'-1'0'257'0,"-6"2"-27"15,-5 9-32-15,-11 8-46 0,0 7-18 16,0 7-46-1,1 3-21-15,9-5-33 0,2-6-12 16,11-10-9 0,4-7 1-16,9-12 3 0,5-6 1 15,0-12-2 1,4-3-3-16,-2-1-4 16,-3-4-1-16,-3 4-1 0,-5 3-1 15,-4 5-2-15,-2 6 2 0,4 8 4 31,0 4 0-31,3 9 0 16,1 4-2-16,5 6-6 16,2 6 1-16,5 3 0 0,3-1-10 15,-1-8-129-15,-1 0-135 0</inkml:trace>
  <inkml:trace contextRef="#ctx0" brushRef="#br0" timeOffset="184274.6897">20706 2050 794 0,'0'-1'358'16,"3"1"-147"-16,2 8-60 0,5 6-59 16,3 9-12-16,1 0-35 15,0 0-12-15,-4-3-14 16,-3-5 7-16,-6-2-101 15,-3-5-87-15</inkml:trace>
  <inkml:trace contextRef="#ctx0" brushRef="#br0" timeOffset="184428.5466">20611 2135 422 0,'7'-4'281'0,"12"0"4"15,3-1-36-15,8 0-83 0,5 5-40 16,4-3-50-16,3 3-15 15,-4 0-6-15,-7 2-7 16,-9-1-15-16,-8 2-5 16,-12-1-71-16,-1-2-91 15</inkml:trace>
  <inkml:trace contextRef="#ctx0" brushRef="#br0" timeOffset="185675.4246">9236 15130 594 0,'2'-1'348'0,"-1"-2"-74"16,-3 11-104-16,-4 6-34 15,-1 11-61-15,1 5-14 16,6 1-28-16,5 1-8 15,8-3-14-15,4-7-3 0,6-8-42 16,5-8-79 0</inkml:trace>
  <inkml:trace contextRef="#ctx0" brushRef="#br0" timeOffset="185976.2247">9604 15187 627 0,'-4'15'307'16,"-6"17"-77"0,-3 0-46-16,-4-1-49 15,-4 1-28-15,0-8-60 16,0-3-14-16,-1-15-14 16,0-6-4-16,3-13-33 15,1-9-15-15,12-8-10 0,3-3-1 16,6 1 28-16,5 2 10 15,-1 7 30 1,3 9 11-16,3 11 27 0,2 6 12 16,7 16-7-1,1 3-3-15,7 6-23 16,1 2-10-16,0-5-17 16,4-2-36-16,-5-9-150 0</inkml:trace>
  <inkml:trace contextRef="#ctx0" brushRef="#br0" timeOffset="186335.1503">9952 15172 924 0,'-17'-6'405'0,"-17"0"-216"15,8 4-52-15,6 3-78 16,9 8-31-16,9 7-28 16,4 5-8-16,10 7 3 15,11-3 5-15,5-3 1 16,3-1 2-16,2-10 5 16,-6-3-1-16,-6-8 9 0,-4-6 6 15,-11-8 4-15,-6-5 2 16,-9-8-6-16,-6-6-6 15,-5-8-5-15,0-5-3 16,9-7-4-16,7-4-4 16,14-4-2-1,9 2-3-15,10 14-5 0,0 10-3 16,3 27-61-16,-1 10-81 16</inkml:trace>
  <inkml:trace contextRef="#ctx0" brushRef="#br0" timeOffset="186793.9963">10216 15243 661 0,'5'3'372'16,"4"0"-58"-16,1 3-127 0,2 1-20 15,8 0-44 1,-5-2-25-16,8-5-43 16,-3-2-15-16,-6-6-16 0,0-5-4 0,-9-3-2 15,-5-3-1-15,-6 0-6 16,-6 0-2-1,-5 4-6-15,-2-2-1 0,-5 6-2 16,1 0-1 0,2 3-4-16,4 8-3 15,8 8-4-15,1 7-2 0,8 14 3 16,0 4 5-16,5 15 5 31,4 6 1-31,-1 10 5 0,-4 2-1 0,-3-4-3 0,1-2-1 16,1-7 28-16,-2-9-85 31,4-8-218-31</inkml:trace>
  <inkml:trace contextRef="#ctx0" brushRef="#br0" timeOffset="187114.1038">10716 15181 477 0,'-8'-9'339'15,"-10"-9"12"-15,-10 3-122 16,-2 4-37-16,-4 11-65 15,1 2-30-15,10 12-48 0,6 2-8 16,10 4-5-16,9 3 8 16,16-1 1-1,3 1-2-15,13-8-9 0,2-4-8 16,-1-7-7-16,-6-4-3 16,-3-2-6-16,-7-8-29 15,-8-4-173-15,7-1-170 16</inkml:trace>
  <inkml:trace contextRef="#ctx0" brushRef="#br0" timeOffset="187287.9095">10789 15086 1023 0,'-1'3'464'0,"1"7"-210"16,3 6-54-16,-1 14-59 16,5 8-32-16,-2 13-41 15,-2 4-19-15,3 9-25 16,-6 3-10-16,1 1-9 15,1-1-17-15,-2-8-136 16,-2-8-102-16</inkml:trace>
  <inkml:trace contextRef="#ctx0" brushRef="#br0" timeOffset="187727.4279">10850 15346 931 0,'2'-4'402'0,"8"-3"-183"0,2 7-142 15,8 0-55-15,4 2-2 0,3 0-10 16,-2-1 1-16,-2-4-116 16,-3-5-89-1,-2-3-171-15,-2-6-22 0,-2 0 129 16,-3-2 136-16,-1 1 293 15,0 3 88 1,0 2 114-16,2 6-2 0,-2 8-70 16,0 6-49-1,-2 12-103-15,1-1-39 16,-7 6-41-16,5-2-19 0,-6-5-23 16,-1-2-8-16,6-11-10 15,-1-8-4-15,7-8-5 16,-1-9-1-16,7-3-7 0,1 2 0 15,-1 2 2-15,0 8 0 16,-5 6 2-16,-2 5 0 16,1 10-4-16,-1 4 0 15,0 7 2-15,-7 0-20 16,-3 1-72 0,-1 1-63-16,0-3-284 0</inkml:trace>
  <inkml:trace contextRef="#ctx0" brushRef="#br0" timeOffset="187899.6781">11198 14860 888 0,'-1'-3'471'15,"1"3"-139"-15,1 7-130 16,-1-7-129-16,2 21-40 15,11 40-13-15,-6-34-72 0</inkml:trace>
  <inkml:trace contextRef="#ctx0" brushRef="#br0" timeOffset="188561.1679">12224 14956 870 0,'-14'19'381'15,"-8"9"-164"-15,-1 21-129 16,-4 4-20-16,6 6-17 16,-1-4-13-16,6-9-18 15,4-6-4-15,5-25 2 0,7-9-1 0,11-25-16 16,4-14-4-16,4-15-8 15,3-4 2 1,-7 1 11-16,-2 1 5 0,0 3-1 16,-5-2 0-16,2 7-3 15,1 4-3-15,-8 15 11 16,2 14 1-16,-1 16 3 31,8 15 2-31,4 12-13 0,1 5 0 16,6 4-2-16,-1-2-1 15,2-2 1-15,2 4 0 0,-3-5 0 16,-4-4-38-16,-4-3-123 16,-1-9-127-1</inkml:trace>
  <inkml:trace contextRef="#ctx0" brushRef="#br0" timeOffset="188712.8586">12116 15178 1029 0,'0'-4'428'16,"-2"-5"-247"-16,10 1-128 15,11-1-27-15,19 2-26 0,16 5-7 16,21 2-200 0</inkml:trace>
  <inkml:trace contextRef="#ctx0" brushRef="#br0" timeOffset="189128.781">12586 15101 815 0,'-11'-5'369'16,"-4"0"-160"-16,7-5-85 0,23 4-67 15,12 1-17-15,23 5-25 16,11 3-4-16,12-1-6 16,6 0-2-16,1-8 2 15,0 4-1-15,-13-2-12 16,-11 1-22-16,-25 0-38 15,-12-1-8-15,-12-3 13 16,-3 0 21-16,-3 2 36 16,-1-3 6-16,0 6 29 0,-2 4 25 15,-8 2 39 1,8 14 21-16,-10 1-9 0,3 4-21 16,8 6-36-1,-10-12-21-15,8-1-59 0,0-7-76 16</inkml:trace>
  <inkml:trace contextRef="#ctx0" brushRef="#br0" timeOffset="189339.2128">13352 14947 819 0,'2'-6'456'16,"-2"-10"-124"-1,0 15-128-15,1 4-54 16,0 15-88-16,6 10-29 0,1 11-17 16,2 1-4-16,0 5-5 15,-2 1-21-15,-6 1-160 16,-1-4-350 0</inkml:trace>
  <inkml:trace contextRef="#ctx0" brushRef="#br0" timeOffset="189719.2501">13310 14852 907 0,'21'-21'409'16,"10"-21"-198"-16,7 14-84 0,1 8-25 15,-3 12-43-15,1 6-19 16,-7 9-24-16,-5 1-7 15,-11 8-4-15,-10 4 0 16,-10 4 2 0,-9 5 0-16,-2-2-8 15,5-5-9-15,9-5-10 0,7-7 1 16,17 2 4-16,3 0 7 16,8 7 6-16,6 7 1 15,-1 7 12-15,-4 1 8 0,-16 0 18 16,-10-1 6-1,-15 1-5-15,-19-6-2 16,-10-1-10-16,-11-11-3 0,-7-17-5 16,10-3-5-16,9-5-9 15,9-1-21 1,15 4-56-16,5 3-58 0,7-2-393 16</inkml:trace>
  <inkml:trace contextRef="#ctx0" brushRef="#br0" timeOffset="189958.6056">14137 14940 976 0,'-1'0'513'16,"3"-2"-116"-16,1 2-160 0,-4-1-128 15,0-1-40-15,1 1-39 16,0 0-69-16,0 0-191 16</inkml:trace>
  <inkml:trace contextRef="#ctx0" brushRef="#br0" timeOffset="190197.1371">14144 15188 1309 0,'-4'0'596'0,"2"0"-247"0,0 1-119 16,2-1-107-16,0 0-37 16,0 0-60-1,0 0-21-15,0 0 244 0</inkml:trace>
  <inkml:trace contextRef="#ctx0" brushRef="#br0" timeOffset="196623.869">1869 16200 693 0,'-7'16'328'16,"-15"26"-150"-16,-2 12-12 15,-4 13-56-15,0 4-46 16,6 3-39-16,1-12-11 15,9-7-4-15,3-13-1 16,8-20-3-16,5-7 1 16,5-23-9-16,2-10-5 0,7-19-3 15,2-5-2-15,1-9 7 16,1-2 6-16,-2-3 4 16,-3-4 1-16,-4 0 1 15,-3 6-1-15,-4 8 4 16,1 9 7-1,-2 16 8-15,-2 4 6 0,0 14-11 16,-2 3-9-16,5 12-9 16,4 11-6-1,10 17 4-15,4 10 1 0,5 9 1 16,4 4 1-16,0 2 0 16,-7-9 2-16,4 0 2 15,-3-9 1 1,-5-9 1-16,1-2 0 0,-9-11 0 0,-6-4 1 15,-11-9 7-15,-1 1 4 16,-16-7 4-16,-2-3 0 16,-14-5-6-16,-2-1-4 15,-12 0-6-15,-9 1-2 16,2 8-4 0,-3-6 0-1,19 1-3-15,13 1-1 0,21-2-75 0,10-2-89 0</inkml:trace>
  <inkml:trace contextRef="#ctx0" brushRef="#br0" timeOffset="197088.9701">2429 16335 767 0,'-2'6'331'16,"0"16"-139"-16,0 11-52 16,-2 17-11-16,3 3-12 15,1 4-26-15,1 0-14 16,-1-8-25-16,1-2-9 0,-1-19-21 15,0-9-2-15,1-15 13 16,-1-6 2-16,2-15 1 16,-1-9-1-16,-1-8-15 15,-1-5-5-15,-4-9-2 16,-3 0-1-16,1-9-3 16,-2-2-1-16,2-3-4 15,4 6-3-15,6 9-5 16,5 7-2-16,7 10-5 15,3 5-1-15,8 8-1 16,2 1-1-16,7 6 0 16,4 5 15-16,10 5-73 15,6 3-26-15,12 10-85 16,2 5-71-16</inkml:trace>
  <inkml:trace contextRef="#ctx0" brushRef="#br0" timeOffset="197321.5958">2466 16767 552 0,'0'3'312'15,"4"1"9"-15,7 1-181 0,14-1-68 16,3 0 0-16,13-4-25 16,2-1-19-16,4-3-26 0,1 0-80 15</inkml:trace>
  <inkml:trace contextRef="#ctx0" brushRef="#br0" timeOffset="197521.2304">2444 16551 1083 0,'20'0'393'0,"23"-3"-317"0,5-1-9 15,9-4-6 1,1 2-18-16,-1 2-89 0,-4 4-155 15</inkml:trace>
  <inkml:trace contextRef="#ctx0" brushRef="#br0" timeOffset="198046.435">2887 16765 648 0,'-10'2'303'0,"-9"-1"-125"0,8 6-86 16,3 4-20-16,16 6-29 16,7 3-10-16,8 8 13 15,1 2 9-15,-10-2 5 16,-8-1-1-16,-10-5-9 15,-9-5-2-15,-5-10-49 16,0-7-53-16,-1-20-218 16</inkml:trace>
  <inkml:trace contextRef="#ctx0" brushRef="#br0" timeOffset="198419.2377">2948 16781 452 0,'8'0'294'0,"7"1"-20"16,-4 7-94-16,-1 5-22 15,-3 8-39-15,1 3-11 16,1 6-30-16,0-5-17 0,2 0-26 16,-2-6-9-16,5-10-7 15,-1-5 0-15,4-10 4 16,2-7 1 0,-4-6 1-16,-2-2-3 15,-6-2-3-15,0 0-3 0,-5 6-7 16,-2 2-1-16,1 8-10 15,-1 3-8-15,2 9-7 16,0 6-2-16,4 11 5 16,3 8 12-16,0 9 14 15,0 4 8 1,-8 3 12-16,-4-3 2 16,-12-4 3-16,-1-4 0 0,-6-11 0 15,0-6 0-15,2-12-4 0,1-7-15 16,5-13-70-16,4-8-53 15,3-8-133-15,3-2-103 16</inkml:trace>
  <inkml:trace contextRef="#ctx0" brushRef="#br0" timeOffset="198592.6244">3210 16827 284 0,'11'3'214'15,"18"3"63"-15,2 5-63 0,7 7-32 16,-3 0-2-16,1 2-23 15,-6 5-14-15,-12-5-23 32,-3 3-16-32,-17-3-18 0,-6-6-5 0,-15-4-18 15,-6-3-8-15,-8-7-58 16,1 0-78-16</inkml:trace>
  <inkml:trace contextRef="#ctx0" brushRef="#br0" timeOffset="199020.7238">3836 16577 764 0,'0'4'359'15,"8"0"-108"-15,8 3-74 16,16-5-74-16,11 2-9 16,4-4-49-16,3 0-20 15,2 4-10-15,-7-4 0 0,-4 4-32 16,-6-1-50-16,-17-1-252 15</inkml:trace>
  <inkml:trace contextRef="#ctx0" brushRef="#br0" timeOffset="199243.7732">3896 16755 831 0,'11'1'404'0,"9"2"-162"15,10-2-69-15,6 1 0 16,10-1-54-16,3 0-27 16,4-1-40-16,-4 0 5 15,-9-4-151-15</inkml:trace>
  <inkml:trace contextRef="#ctx0" brushRef="#br0" timeOffset="200882.4129">5573 16049 415 0,'-29'-2'244'0,"-22"2"-25"15,-22-1-51-15,-9 1-18 16,-8 8-40-16,0-5-27 0,21 16-53 16,11-11-13-16,17 1-12 31,11-1-3-31,9-8-2 16,10 5-4-16,13-5-7 15,13 2-3-15,18 7-9 0,15 5 2 16,19 12 9-16,2 4 6 0,5 6 16 15,-9 6 6 1,-16 5 5-16,-10 8 1 16,-20 5-3-16,-13 0-2 15,-20-3 0-15,-12-3-1 16,-29-2 0-16,-7 2-1 0,-13-2-2 16,3-1-1-1,7-10 0-15,6-8 1 16,12-5-2-16,2-9 8 0,12-8 27 15,6-3 14-15,22-6 0 16,8 2-9-16,24-1-32 16,5 1-14-16,14 0-2 15,7-2 4-15,15 2 9 16,7 3 4-16,19 4 3 16,0 4 0-16,-10-4-8 15,-3 3 0-15,-21-3 14 16,-7-4-47-16</inkml:trace>
  <inkml:trace contextRef="#ctx0" brushRef="#br0" timeOffset="201629.755">5950 16276 564 0,'0'-8'301'16,"3"-6"-87"-16,-1 10-31 15,5 16-57-15,8 21-24 16,4 27-10-16,7 13 3 0,3 14-8 15,-3-5-7-15,-3-9-26 16,-3-1-16-16,-5-13-16 16,-3-10-5-16,1-16 5 15,-3-20 6-15,1-16 7 16,3-11 1 0,0-18-4-16,-1-7-6 15,0-12-11-15,0-4-3 0,2-3-5 16,-3-8-1-16,0 1-4 15,3 6-2-15,2 10-1 16,0 15-2-16,-6 18-7 16,-1 8-6-16,-2 21-4 0,3 16 0 15,4 18 5 1,-1 11 6-16,-2 3 5 0,-1-1 3 16,5 1 1-16,0-8 2 15,0-8 2-15,6-4 1 0,-1-20 2 16,-4-7 3-16,0-14 7 15,-2-9 1-15,0-17 2 16,3-7-3-16,0-19-4 16,-2-4-1-16,4 2-4 15,-1-9-1-15,-1 0-3 16,1 1-3-16,-6 2-17 31,2 13-29-31,-8 20-101 0,0 10-102 16</inkml:trace>
  <inkml:trace contextRef="#ctx0" brushRef="#br0" timeOffset="202154.5976">6753 16926 790 0,'5'3'300'0,"13"-2"-208"16,2-3-30-16,4-10-7 16,0-3-15-16,-3-5-21 15,-4 1-1-15,-10-4-2 16,-3 0 0-16,-5 5-2 15,-7 3-1-15,-9 9 4 16,-5 3 5-16,-9 6 6 16,1 7 3-16,8 11 1 15,3 2-4-15,15 7-7 0,3-5 0 16,6-1-6-16,7-3 0 16,5-8 0-16,4-1-1 15,0-8-2-15,0-2 7 16,-3-4-58-16,0-5-28 0,-3-7-21 15,-2-4-7 1,0-2 54 0,-4-2 21-16,5 8 62 15,-1 3 15-15,-1 10 40 0,7 4 16 0,3 10-25 16,5 4-9-16,7 5-30 16,-2 0-11-1,-3-3-17-15,-2 1-4 0,-7-7 3 16,-3-4-35-16,-5-6-92 15,-2-6-83-15</inkml:trace>
  <inkml:trace contextRef="#ctx0" brushRef="#br0" timeOffset="202315.9281">7221 16788 673 0,'-11'2'370'0,"-9"3"-60"15,-7 10-152-15,-4 5-27 16,-2 4-52-16,-3 3-27 0,2 1-34 15,7 0-10 1,11-7-8 0,5-4-7-16,12-9-106 0,6-6-338 15</inkml:trace>
  <inkml:trace contextRef="#ctx0" brushRef="#br0" timeOffset="202742">7381 16602 782 0,'2'-2'446'15,"-1"-6"-110"-15,4 14-114 16,-3 5-35-16,0 15-82 0,-2 7-19 15,-3 10-40-15,2 3-10 16,1 2-13-16,2 0-5 16,6-6-8-16,3-8-4 15,2-12 0-15,5-5-1 16,3-12-4-16,-1-4-29 16,0-6-121-16,-3-6-97 15</inkml:trace>
  <inkml:trace contextRef="#ctx0" brushRef="#br0" timeOffset="202885.9475">7337 16763 885 0,'6'0'407'0,"9"2"-138"16,0-2-81-16,15 1-60 15,1 1-29-15,11 0-58 16,7 0-45-16</inkml:trace>
  <inkml:trace contextRef="#ctx0" brushRef="#br0" timeOffset="203454.2051">8069 16517 906 0,'7'4'348'0,"13"-3"-244"16,12 3-36-16,18-4-19 15,8 4-17-15,1-2-23 0,0 2-1 16,-16-1-91-16,-11-2-143 16</inkml:trace>
  <inkml:trace contextRef="#ctx0" brushRef="#br0" timeOffset="203666.7649">8141 16644 726 0,'1'5'342'0,"10"3"-111"15,10 1-27-15,18 0-29 16,7 0-17-16,6-1-55 15,-4-4-23-15,-7-4-18 16,-2-2-74-16</inkml:trace>
  <inkml:trace contextRef="#ctx0" brushRef="#br0" timeOffset="205159.6648">8972 16100 752 0,'0'-2'341'0,"0"2"-171"0,0 5-40 16,0-2-51-16,7 28-15 16,29 89-6-1,-8-35-3-15,8 5-15 0,-2-4-5 16,-3-7-10-16,-4-14-6 16,-4-21-3-1,-1-7 2-15,-10-24 3 0,-4-7 7 16,-3-12 5-16,-1-7 0 15,3-17-5-15,2-6-8 0,-1-12-9 16,-4-5-1-16,-1-4-3 16,2-1-1-1,3 6-4-15,2 3-2 0,-2 16-6 16,1 11-8-16,-4 27 1 0,2 12 3 16,9 24 8-1,-2 6 6 1,12 3 2-16,-2-5-1 15,5-6 0-15,2-1 2 0,-6-9 2 0,2-2 1 16,-8-16 6-16,0-8 1 0,-3-14 5 31,0-6 1-31,-2-13 4 16,1-7 2-16,1-14-2 16,1-2-3-16,-2-18-9 15,1-1-7-15,-3 6-4 16,-2 2-2-16,-2 21-3 15,-4 11-9-15,-1 20-94 16,-1 9-72-16</inkml:trace>
  <inkml:trace contextRef="#ctx0" brushRef="#br0" timeOffset="205619.3289">9696 16690 630 0,'7'-7'387'16,"2"-4"-6"-16,6 11-203 16,0 8-28-16,-1 11-45 15,-1 2-19-15,-6 3-27 16,-7 0-8-16,-2-3-22 16,-2-2-8-16,4-7-11 0,-1-7 0 15,3-11-1 1,8-4-2-16,1-10-2 0,8 1-2 15,-4-1-1-15,1 2-1 16,-4 10-2-16,-3 1-1 16,3 12-1-16,-5 7 8 15,-4 9 13 1,2 4 4-16,-3 3 4 16,-2-1-8-16,1-6 9 0,4-5-64 15,3-9-58-15</inkml:trace>
  <inkml:trace contextRef="#ctx0" brushRef="#br0" timeOffset="205998.1758">10347 16413 743 0,'3'-1'405'0,"-2"0"-62"16,9 8-122-16,-1 10-90 16,-1 5-17-1,9 12-33 1,-10-3-24-16,6 3-27 0,-1 3-9 16,-9-7-11-16,4-1-12 15,-3-11-116-15,-5-4-102 16</inkml:trace>
  <inkml:trace contextRef="#ctx0" brushRef="#br0" timeOffset="206171.2098">10280 16602 707 0,'3'-5'387'0,"12"-1"-55"15,8 1-114-15,10 2-91 16,11 3-29-16,9 0-51 15,-3 2-18-15,-4-2-78 0,-6 0-418 0</inkml:trace>
  <inkml:trace contextRef="#ctx0" brushRef="#br0" timeOffset="206908.7401">10909 16166 964 0,'-1'-5'420'0,"1"3"-230"0,-2 4-54 15,2-2-53-15,7 24-28 16,20 56-13-16,-1-11-3 16,4 10-1-16,3 4 0 15,-2-2-9-15,-5-13-3 16,-3-14-11-16,-2-12-4 0,-2-19 2 16,-3-9 1-1,-7-14 6 1,1-5 6-16,-3-17-2 0,5-8-1 15,-4-21-9-15,5-3-2 16,0-9-2-16,-1-3-2 0,10 0-3 16,-5 2-2-1,-2 14-3-15,1 15-3 16,-2 23-3-16,-12 11 0 0,10 24 2 16,-6 9 2-1,4 18 2-15,11 6 2 16,-2 2-1-16,3-2 3 15,1-1 1-15,3-3 0 16,1-16 1-16,0-7-1 0,-1-22 5 0,1-13 3 16,1-22 4-1,0-13 1-15,-1-16-1 16,-5-6 3-16,-5-12 10 16,3-3 0-16,-6-5-3 0,1 5-5 15,-9 18-14 1,-2 14-5-16,-6 21-3 15,2 11-41-15,-5 12-154 16</inkml:trace>
  <inkml:trace contextRef="#ctx0" brushRef="#br0" timeOffset="208010.8091">11746 16654 696 0,'0'0'307'15,"7"10"-132"-15,-3 2-43 16,-3 8-21 0,4 5-14-16,-5-1-34 0,1 2-12 15,-2-9-24-15,0-4-7 16,0-11 2-16,4-4-3 15,4-12-1-15,0-6-4 16,8-4-10-16,-2-1-1 0,3 3 4 16,1 7 8-16,-8 9 7 15,-1 7 3-15,-3 12-1 16,-1 3-6-16,-2 5-4 16,-1 0-3-1,-2-2-2-15,-1-2-2 0,3-4-2 16,1-4 1-16,12-7-1 0,0-7 0 15,4-10 1 1,3-4-2-16,-2 1-2 16,2 4 0-16,-2 5-4 0,-1 8 0 15,-3 7-3-15,-2 4 2 16,-5 6 2-16,-1 3 1 16,1 1 0-1,2 1 0-15,4-4-33 16,4-5-14-16,6-5-7 15,-7-7-1-15,8-1 35 16,-6-3 11-16,-3-3 11 0,6 3 3 16,-12-10 6-16,4 1 13 15,-6-3 24 1,-2-4 6-16,-4 5 9 16,-2-1-7-16,-5 4-18 15,-5 0-6-15,-6 4-12 16,0 3-8-16,1 5-11 0,-1 6-1 15,4 2-9-15,3 1-2 16,9 2 0-16,-1-4 1 16,4-2 5-16,9 1 2 15,-5-6 3-15,9-1 1 16,-1 1-1-16,-8-2 0 16,8 9 0-16,-3 3-2 0,-1 15-1 15,1 11 0-15,-8 9-1 16,-2 1 0-16,-2 0 6 15,-4-2 1-15,-11-9 22 16,0-5 17-16,-11-11 18 16,-3-3 21-16,-1-13-2 15,-1-7-11-15,9-13-21 16,6-6-23-16,17-4-23 16,9 2-5-16,10-4-8 15,6-1-7-15,5 1-82 16,2 0-78-16</inkml:trace>
  <inkml:trace contextRef="#ctx0" brushRef="#br0" timeOffset="208455.8388">12791 16307 703 0,'2'0'368'15,"0"7"-73"1,-3 7-79-16,1 15-77 0,0 8-22 15,4 10-49-15,3 0-19 16,5 1-24-16,-4-7-5 16,0-9-6-16,-1-4-1 0,-4-11-72 15,5-1-76 1</inkml:trace>
  <inkml:trace contextRef="#ctx0" brushRef="#br0" timeOffset="208609.459">12660 16509 969 0,'10'1'420'15,"13"4"-212"-15,6-5-35 0,23 8-49 16,6-3-30-16,11-4-49 16,4-1-12-16,-13-6-117 15</inkml:trace>
  <inkml:trace contextRef="#ctx0" brushRef="#br0" timeOffset="211107.6245">13552 16095 725 0,'1'-9'377'0,"2"-1"-139"0,0 18-107 15,0 10-32-15,7 34-51 16,0 10 2-16,4 28 7 16,2 1-3-16,3 5-8 15,-2-8-5-15,3-17-16 16,-2-8-6-16,-4-27-4 15,3-8 0-15,-1-22 5 0,-1-8 2 16,0-18 3 0,-1-10 1-16,1-19-6 0,1-1-4 15,-2-13-4-15,1-1-3 16,-1 3-5-16,1 1-1 16,-4 17-2-1,0 12-1-15,-4 16-11 16,0 11-3-16,0 23 2 15,2 9 1-15,3 20 12 16,3 4 5-16,6 3-1 0,2 2-1 16,4-3-1-16,3-2 0 15,-3-13 0-15,-1-7 2 0,-4-20 6 32,-7-11 4-32,-4-13 7 0,3-9 3 0,-4-18 1 0,4-4 0 15,-2-17-2-15,2-5-3 16,2-11 4-16,4-7 4 31,2 5 4-31,-5 4 2 0,-8 14-4 0,-8 12-6 16,-3 15-6-16,-3 7-3 31,0 15-13-31,1 6-7 0,-1 9-31 0,2 7-57 0,7 5 65 31</inkml:trace>
  <inkml:trace contextRef="#ctx0" brushRef="#br0" timeOffset="224868.0899">14404 16494 470 0,'0'-2'262'0,"0"-4"-34"16,0 3-45-16,0 3-58 15,0 0-21-15,1 21-47 16,1 43-5-16,-5-13-7 15,2 0-8-15,-1 5-7 16,1 0 1-16,2-14-14 16,-1-10-3-16,1-15-3 15,0-10 2-15,1-11 1 16,0-8-1-16,-2-12 0 16,3-3-2-16,-1-5-4 15,-1-5-1-15,2-1-2 16,-3-1 0-16,0-1-2 0,1 2 0 15,4 8-2 1,0 2 0-16,5 10-1 0,0 0-2 16,3 7-2-16,2 3-1 15,7 2-1-15,6 8 0 16,3 7 2-16,3 3 19 16,-2 4-136-16,-4-4-109 15</inkml:trace>
  <inkml:trace contextRef="#ctx0" brushRef="#br0" timeOffset="225118.1889">14428 16680 398 0,'2'1'271'15,"1"-2"27"-15,18 0-127 16,11-1-29-16,11 0-42 16,4 2-30-16,-1 6-39 0,-10-5 12 15</inkml:trace>
  <inkml:trace contextRef="#ctx0" brushRef="#br0" timeOffset="228725.2404">9705 16544 465 0,'1'0'276'16,"3"-1"-2"-16,7-3-164 15,8 1-32-15,8-1-35 0,3 3-15 16,6 2-20-16,-4 3-2 16,0 3 0-16,-5-2 0 15,-8-5-21-15,0 6-42 16,-13-7-149-16,-3 0-122 16</inkml:trace>
  <inkml:trace contextRef="#ctx0" brushRef="#br0" timeOffset="228856.2676">9930 16484 288 0,'2'0'206'0,"1"0"-2"0,1 4-43 16,-4-4-20-16,0 0-27 16,1 3-11-16,7 12-12 15,28 30-2-15,-36-32-19 16,-3 4-13 0,-3-4-43-16,0-3-133 0</inkml:trace>
  <inkml:trace contextRef="#ctx0" brushRef="#br0" timeOffset="229623.4202">12093 16585 518 0,'-1'-3'303'0,"3"-1"-11"16,7 2-115-16,10 4-82 16,6-2-20-16,4-1-38 15,3 2-17-15,0-1-11 16,-3-2 0-16,-5 0-31 16,-4-3-42-16,-7 2-142 15,-3 1-120-15</inkml:trace>
  <inkml:trace contextRef="#ctx0" brushRef="#br0" timeOffset="229774.6181">12301 16501 398 0,'0'2'258'15,"0"-3"-28"-15,0 1-56 16,0 0-28-16,0 0-36 0,0 0-13 16,6 17-4-16,31 31-4 15,-37-32-15-15,0 3-8 0,-6 0-31 16,-3-9-8-16,-1-7-102 15,-1-6-179-15</inkml:trace>
  <inkml:trace contextRef="#ctx0" brushRef="#br0" timeOffset="230675.4819">14410 16327 700 0,'0'2'319'16,"-3"-1"-133"-16,6 3-97 16,-3-4-13-16,0 0-23 15,12 1-10-15,44 4-21 16,-20-4-5-16,2-1-9 0,1 1-2 16,-7-2-21-1,-7-3-37-15,-12-4-87 0,0-2-42 16,-5-1-19-16,-4-1 33 15,-4 1 91-15,-5 0 49 16,-7 1 90-16,7 4 25 16,1 2 34-16,4 4 3 15,0 4-27-15,0-4-11 16,-1 0-17-16,1 0-6 16,1 8-19-16,3 8-11 0,11 32-14 15,-15-33 9-15,-1-2 18 16,-2-1 6-16,-5-7-1 15,-5 1-12-15,-4-2-22 16,3-2-7-16,2 0-155 16</inkml:trace>
  <inkml:trace contextRef="#ctx0" brushRef="#br1" timeOffset="253470.2323">8800 16766 620 0,'-7'2'222'0,"-7"5"-184"31,6-4-34-31,15-4-5 0,6-5-1 15,20-10 4-15,15-3 5 16,25-17 5-16,20-5 6 16,28-21 19-16,16-11 7 15,28-15 4-15,3-5-5 16,5 5-21-16,-6 5-7 0,-32 18-6 16,-17 9 0-16,-41 18-1 15,-24 11-2-15,-28 14-4 16,-11 8-1-16,-16 5-1 15,-7 4-18-15,-16-1-17 16,-7-3-1-16,-4 0 1 16,1-3 18-16,4 1 19 15,5-1 2-15,8 2 8 16,6 0 2-16,12-3-2 16,8 0-1-16,14-7-7 15,7 5-3-15,7-1 8 16,5 2 8-16,2 8 18 0,-4 6 10 15,-11 1 28-15,-9 7 12 16,-22-2 7 0,-7 1-3-16,-8 3-29 0,-3-5-17 15,3-3-33 1,3-3-46-16,6-8-185 16</inkml:trace>
  <inkml:trace contextRef="#ctx0" brushRef="#br1" timeOffset="253763.332">10569 15899 318 0,'-1'-2'197'16,"-4"-3"-27"-16,-4 9-57 15,-1 6-17-15,5 10-40 16,5 2-10-16,9-2-3 15,8 1 3-15,12-5 3 0,6-3 4 16,2-5-12-16,-1-7 2 16,-6-10 31-1,-9-5 14-15,-13-8 31 16,-10-2 12-16,-15-1-18 0,-9-1-17 16,-13 7-34-1,-1 3-22-15,3 9-30 0,6 5-37 16,18 6-241-16</inkml:trace>
  <inkml:trace contextRef="#ctx0" brushRef="#br1" timeOffset="254635.3727">10910 16734 604 0,'-17'6'235'0,"-17"5"-138"0,23-3-96 16,5-4 3-16,24-8 5 16,17-7 4-16,26-16 10 15,23-5 3-15,29-16 30 16,15-11 20-16,35-20 23 16,8-8-1-16,25-7-33 15,-1 6-22-15,-15 15-27 16,-10 6-5-16,-35 15-4 15,-20 7 0-15,-35 12 0 0,-23 11 0 16,-34 11 4-16,-11 2-2 16,-18 5-6-1,-9-2-1-15,-7-2-3 16,-2 1 1-16,-7 0 2 16,2 1 1-16,-5-1 0 15,4-1-2-15,10 4 0 16,7 0-1-16,11 3-6 15,4 0-2-15,8 0 0 0,3 1-1 0,10 0 6 16,-1 0-2-16,6 5-2 16,3 5 0-16,-6 2 5 15,-2 5 6-15,-10-4 14 16,-11 0 4-16,-5 2 6 16,-7 5-4-1,-7-3-4-15,-8 3-3 0,-2-12-72 16,3-8-85-1</inkml:trace>
  <inkml:trace contextRef="#ctx0" brushRef="#br1" timeOffset="254936.007">13004 15821 498 0,'-2'-8'226'0,"1"-4"-98"15,-2 5-32 1,-1 3-1-16,-3 6-20 0,-5 0-17 16,2 6-24-16,0 4-5 0,9 4-2 15,6 0 1-15,10 5 9 16,5-3 4-16,13-6 27 16,3-3 8-16,-1-17 13 15,-3-8 13-15,-11-6 5 16,-12-8 7-16,-13 7-12 15,-15 2-16-15,-19 6-42 16,-1 7-25-16,2 4-95 16,9 0-61-1</inkml:trace>
  <inkml:trace contextRef="#ctx0" brushRef="#br1" timeOffset="255729.1132">16347 15611 721 0,'-14'-1'310'0,"-21"7"-141"16,-10 7-31-16,-12 23-22 15,0 15-4-15,0 35-31 16,6 17-13-16,20 33-11 16,10 10 1-16,35 0 1 15,18-5-4-15,24-25-14 16,13-19-10-16,16-34-107 16,7-15-154-16</inkml:trace>
  <inkml:trace contextRef="#ctx0" brushRef="#br1" timeOffset="256152.7247">17281 15799 931 0,'-7'10'368'16,"-5"29"-223"-16,2 20-40 15,9 25 3-15,5-4-3 16,-1-41-29 0,-1 2-11-16,13 123-22 0,-2-8-16 0,-5-16-5 15,-8-76 4-15,-4-24-2 16,0-12-15-16,1-18-100 15,3-10-97-15</inkml:trace>
  <inkml:trace contextRef="#ctx0" brushRef="#br1" timeOffset="256402.8811">16793 16617 799 0,'-1'3'367'0,"0"-3"-127"16,19 7-102-16,14 0-17 15,31-2-4-15,2 0-18 0,28 2-46 16,10 0-15 0,17 0-24-16,4-2-3 0,-4-5-3 15,-4 0-1-15,-20-9 6 16,1 5-15-16,-27-7-46 15,-14 1-48-15</inkml:trace>
  <inkml:trace contextRef="#ctx0" brushRef="#br1" timeOffset="257186.4195">18249 16094 838 0,'-1'4'330'0,"-7"10"-194"16,0 10-33-16,-5 15-23 15,0 5-6-15,1 6-36 0,0 1-9 0,4-6-9 31,1-8-2-31,7-18 0 16,3-8 8-16,5-17 6 16,2-8 0-16,4-18-1 15,0-5-7-15,-3-6-12 16,2-2-2-16,-7 2-4 16,1 2-3-16,-3 10-2 15,0 7-1-15,3 17-13 16,-3 1-5-16,8 10-8 15,6 11 2-15,12 7 8 0,10 9 7 16,2 6 7-16,-1-2 1 16,-6 2 2-16,-8-1 1 15,-6-3 2-15,-3-3 0 16,-14-7 2-16,7-2 2 16,-17-9 6-16,-6-3 2 0,-9-7 1 15,-16-2-3 1,-9 4-6-16,-6 0-3 0,1 8-4 15,-2-2 0-15,11-1-2 16,9 1 0-16,15-10-58 16,12-3-56-16</inkml:trace>
  <inkml:trace contextRef="#ctx0" brushRef="#br1" timeOffset="257398.9089">18702 16243 904 0,'11'3'377'16,"13"4"-201"-16,9 9-74 15,6 11-33-15,2 5-13 0,-8 8-26 31,-5 2-7-31,-9-4-46 0,-5-8-65 0,-6-10-279 16</inkml:trace>
  <inkml:trace contextRef="#ctx0" brushRef="#br1" timeOffset="257602.1124">18937 16240 908 0,'-10'2'435'15,"-14"-1"-167"-15,1 15-118 16,-1 1-38-16,-6 12-51 16,1 3-24-16,-1 6-23 0,-1-1-3 15,4 2-18 1,7-3-61-16,5-17-219 16</inkml:trace>
  <inkml:trace contextRef="#ctx0" brushRef="#br1" timeOffset="258001.2842">18551 16040 687 0,'-2'-5'341'0,"8"3"-52"15,11 1-199-15,12 1-24 0,21 6-10 16,3-6-9 0,14 1-22-16,3 3-4 15,-12-3-3-15,-8 2-2 0,-18-4 0 16,-9-3 2-16,-9-3 0 15,-8-2-6-15,-7-3-9 16,-2 1-2-16,-6-2-4 16,3 1 3-16,2 4-5 15,1 4-7-15,3 9-2 16,4 5 0-16,4 9 18 16,-3 4 13-16,-4 1 15 15,1 1-1-15,-2-2-7 16,0-8 9-16,5-1-151 15</inkml:trace>
  <inkml:trace contextRef="#ctx0" brushRef="#br1" timeOffset="258482.7387">19160 15643 562 0,'6'-3'287'0,"16"3"-79"0,13 11-47 15,32 31-51-15,7 15-6 16,8 37 14-16,-4 10 0 15,-31 13 1-15,-14 7-11 16,-40 4-37-16,-21-4-17 16,-17-13-21-1,-7-12-7-15,-3-30-7 0,7-9-1 16,7-23 7-16,10-11-37 16,13-19-133-16,3-8-150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10:40:29.7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2163 9584 716 0,'-6'2'293'16,"-9"10"-152"-16,-2 13-35 0,-3 22-15 15,-1 13-7-15,-4 17-36 16,0 0-15-16,7-4-18 16,5-8-2-16,5-24 0 15,7-9 1-15,1-23 2 16,0-9 3-16,9-16 2 16,2-2 1-16,4-16-6 15,0-9-4-15,-3-7-5 16,-3-11-1-16,1 3-2 15,5 5 0-15,-4 6-3 16,-1 9 0-16,1 16-1 16,-10 4-2-16,8 18-6 15,-1 7 1-15,1 13 1 16,10 10 3-16,7 10 3 16,10 8 0-16,10 10 0 15,5-2 1-15,8 4 4 0,-8-10 2 16,0-4 4-16,-8-1-1 15,-20-13 2-15,-7 4 0 16,-12-8 0-16,-4-2 6 16,-6 5 14-16,-9 1 12 15,-24-6 15-15,-10 2 2 16,-21-19-7-16,-6-6-11 0,5-10-17 16,6-8-8-16,15 2-14 15,13 0-4-15,16 6-8 16,4 2-7-16,13 8-10 15,4-1-61-15,12 6-233 16</inkml:trace>
  <inkml:trace contextRef="#ctx0" brushRef="#br0" timeOffset="502.6806">2750 9766 886 0,'2'8'377'16,"-1"17"-182"-16,2 15-55 16,0 24-28-16,-1 9-19 0,4 11-42 15,1 1-12-15,-2-11-15 16,-3-11-3-16,-1-21 0 16,-3-16 1-16,5-20 16 15,4-8 5-15,-2-22 2 16,2-9 1-16,-15-13-17 15,3-3-5-15,-1-9-5 0,-3 2-4 16,5-12-4-16,-8-2-4 16,4 5-11-16,6-1-5 15,11 16-10-15,2 10-7 16,16 16-6-16,4 2 0 16,16 13 3-16,12 2 6 15,1 7-53-15,3 4-36 16,-4 3-133-1,-1 0-164-15</inkml:trace>
  <inkml:trace contextRef="#ctx0" brushRef="#br0" timeOffset="748.8255">2793 10400 865 0,'17'-5'397'0,"28"-3"-163"16,8-2-79-16,9 0-66 15,-4 2-24-15,-9-2-33 16,-4 5-4-16,-9-4-130 15,-6 3-194-15</inkml:trace>
  <inkml:trace contextRef="#ctx0" brushRef="#br0" timeOffset="919.118">2713 10148 1012 0,'27'-2'403'16,"24"0"-237"-16,20-3-130 0,1 3-7 16,-4-1-54-16,-15-2-117 15</inkml:trace>
  <inkml:trace contextRef="#ctx0" brushRef="#br0" timeOffset="1382.7305">2034 10030 508 0,'-1'2'280'0,"-1"6"-20"16,2 6-54-16,-4 15-53 15,-4 6-16-15,-1 10-57 16,-4 1-28-16,4-6-30 15,0-4-9-15,3-17-164 16</inkml:trace>
  <inkml:trace contextRef="#ctx0" brushRef="#br0" timeOffset="1991.5852">3452 10227 713 0,'-18'-1'344'0,"-20"1"-126"15,4 6-66-15,14 2-77 0,6 1-28 16,16 4-39-16,8 3-10 16,13 6-1-16,6 2 10 15,0 8 35-15,0-2 12 16,-22 1 19-16,-7-2 6 16,-19-10-13-16,-7-2-9 0,-5-18-31 15,3-6-50-15,9-13-151 16,7-9-85-16</inkml:trace>
  <inkml:trace contextRef="#ctx0" brushRef="#br0" timeOffset="2337.7477">3528 10277 477 0,'1'3'286'0,"8"10"-21"16,-2 2-43-16,-1 4-78 15,5 6-28-15,-2 0-53 16,3-3-18-16,2-5-23 15,5-5-6-15,-1-12-1 0,6-5 3 16,-2-10 3-16,0-3 1 16,0-3 1-16,-8-1-2 15,-7 2-1-15,-6 1-2 16,-4 5-7-16,0 4-8 16,1 11-8-16,2 9 0 15,2 18 4-15,3 9 7 16,-1 9 10-16,-1 5 7 15,-3 7 25 1,-4-4 11-16,-8 3 21 0,-7-5 1 0,-6-13-17 16,-2-6-8-1,3-16-16-15,1-12-5 0,6-12-19 16,1-8-36-16,3-13-103 16,5-7-70-16,4-3-230 15</inkml:trace>
  <inkml:trace contextRef="#ctx0" brushRef="#br0" timeOffset="2586.3451">3812 10330 405 0,'4'-4'264'15,"11"0"21"-15,4 4-81 16,6 9-68-16,4 6-19 15,0 8-25-15,-10-4-11 16,3 6-12-16,-11-2 10 16,-11-5 15-16,-4-2 3 0,-21-9-4 15,3-2-20 1,-2-6-45-16,2-3 3 16,3-5-142-16,3 2-127 15</inkml:trace>
  <inkml:trace contextRef="#ctx0" brushRef="#br0" timeOffset="2919.3645">4456 10063 573 0,'-2'3'356'0,"-2"-1"-20"16,10 5-111-16,11 0-97 15,2-5-30-15,20 0-32 0,6-2-20 16,10-1-28-16,8-1-2 16,-11 2-13-16,-10-2-42 15,-12-3-234-15</inkml:trace>
  <inkml:trace contextRef="#ctx0" brushRef="#br0" timeOffset="3124.4686">4516 10249 862 0,'2'2'387'0,"25"4"-182"16,10-2-9-16,5-4-38 15,16 0-32-15,-7-3-50 0,-4 0-18 16,-3-1-84-16,-8 1-92 15</inkml:trace>
  <inkml:trace contextRef="#ctx0" brushRef="#br0" timeOffset="4507.3463">5381 9578 429 0,'0'-1'252'0,"3"1"-69"32,-2 4-39-32,-1-4-73 0,7 26-21 0,20 66 8 15,-3-12-2-15,7 21-12 16,0-3-8-16,-7-11-11 15,1-10-3-15,-3-24 0 16,-2-8 6-16,0-19 17 16,-2-4 6-16,-5-13 4 15,0-2-1-15,-5-9-9 16,1-7-4-16,-4-12-8 16,4-9-5-16,6-13-13 15,2-5-3 1,3-10-2-16,-2-10 0 0,0-9 1 0,-7 2-1 15,1 8 0-15,-2 15 3 16,1 32-2 0,-2 7-3-16,-5 27-8 15,-3 10-6-15,9 26-7 16,8 14 2-16,0 8 4 0,14 6 3 0,-11-8 6 16,-3-7 4-16,9-6 2 15,-9-13 0-15,-1-15 1 16,6-7 1-1,-10-15 3-15,6-3 3 0,-4-9 3 16,-1-10 2-16,3-10 0 16,1-9-1-16,-2-15-2 15,-2-3-2-15,-12-18-1 32,5-8 0-32,0-6-4 15,0-4-2-15,3 14-5 16,-3 13-4-16,-3 24-11 0,-1 14-6 15,-1 16-76-15,-1 10-64 16</inkml:trace>
  <inkml:trace contextRef="#ctx0" brushRef="#br0" timeOffset="4940.9027">6411 10194 957 0,'-5'4'382'0,"-2"12"-234"15,-1 6-42-15,4 12-24 16,1 4-17-16,6 2-30 16,0 0-8-16,-2-11-7 15,7-1-4-15,-6-16 6 16,4-10 11-16,0-7 16 0,-4-11 6 16,-1-9 0-16,-4-4-7 15,-4-11-16-15,2 0-5 16,-2 0-12-16,6 1-5 15,1 11-7-15,-1-2-3 16,-3 11-6-16,4 2-7 16,11 8-7-16,3 6-1 15,12 3 3-15,5 4 7 0,0 2-95 16,6 1-79-16</inkml:trace>
  <inkml:trace contextRef="#ctx0" brushRef="#br0" timeOffset="5164.9444">6368 10334 837 0,'2'3'363'0,"16"0"-167"0,11-1-55 16,17-2-45-16,9-1-23 16,-2 1-41-16,-10 1-36 15</inkml:trace>
  <inkml:trace contextRef="#ctx0" brushRef="#br0" timeOffset="5770.9159">6332 10002 610 0,'0'-2'349'15,"2"-1"-71"1,14 1-128-16,11 1-36 16,3-5-57-16,9 3-14 15,3-2-18-15,-1 2-5 0,1 3-5 16,-7 3-1-1,-13-1-1-15,-6-2 1 0,-10-3-43 16,-6-5-9-16,-2-2-4 0,-6-3-4 16,1 4 37-1,2 2 7 1,1 6-6-16,4 0 3 0,6 8 16 16,1 2 12-16,8 8 22 15,3 7 15-15,-10-3 18 0,1 3 1 16,-10-6-7-16,-8-8-14 0,-2-1-95 15,-1-2-126-15</inkml:trace>
  <inkml:trace contextRef="#ctx0" brushRef="#br0" timeOffset="14002.7221">2055 11322 770 0,'-5'10'343'0,"-5"20"-173"16,-6 9-13-16,-9 14-49 15,0 9-28-15,-5 9-32 16,2 3-23-16,5-7-11 16,3-6 0-16,7-23 1 15,69-258-33 48,1 185 16-63,-63 12-6 0,21-5 8 15,4-24 0-15,-2 7 0 16,1 7 0-16,-4 16 1 0,-10 6-2 16,-4 16-5-1,-2 9-1-15,1 13-1 0,7 8-1 16,14 14 1-16,3-2 0 16,22 9 2-16,7-1 3 15,3-1 5-15,4 0 4 16,-7-8 2-16,-11-3 2 15,-10-8 0-15,-11-3 0 16,-19-9 12-16,-3-3 5 0,-33-9 6 16,-6-5 1-16,-29-5-11 15,-6-4-6-15,7 0-10 16,-4 3-3-16,12 0-4 16,11 5-5-16,9 3-6 15,11 0-13-15,22 8-76 16,4-2-49-16</inkml:trace>
  <inkml:trace contextRef="#ctx0" brushRef="#br0" timeOffset="14349.1191">2554 11337 577 0,'2'-2'345'0,"1"-1"-49"15,0 7-83-15,-3-4-91 16,3 30-19-16,17 61-10 16,-5-26-18-16,-1 14-32 15,-8 0-9-15,-1-7-15 16,3-1 0-16,1-25-3 16,-1-13-44-16,-3-25-147 15,1-9-174-15</inkml:trace>
  <inkml:trace contextRef="#ctx0" brushRef="#br0" timeOffset="14656.321">2986 11434 959 0,'0'0'394'0,"-2"5"-231"15,-15-3-36-15,-12 13-44 16,-9 0-12-16,-15 9-29 31,2 7-12-31,-2 3-18 16,0-1-3-16,17 0-9 15,3-9 3-15,19-2 4 16,13 1-1-16,15 2 14 16,14 4 5-16,16 0 13 15,10 2 4-15,9-2-4 16,0-2-6-16,-5-4-10 15,-4-3-5-15,-21-11 1 16,-5-3-7-16,-7-7-284 16</inkml:trace>
  <inkml:trace contextRef="#ctx0" brushRef="#br0" timeOffset="15238.043">3238 11954 710 0,'-5'6'326'0,"-4"5"-127"0,3 14-85 16,-6 1-55-16,0 1-14 15,0-1-22-15,3 0-5 0,4-13-1 16,3-2 6 0,7-14 3-16,-1-6-1 15,6-9-9-15,-1-8-7 16,1-4-5-16,2-2 0 15,-2-1-3-15,3 5 0 16,-2 4-3-16,0 5 6 16,-7 16 11-16,0 8 9 0,0 14 12 15,0 3-6-15,10 9-7 0,2 0-8 16,7-2-8 0,2 10 0-16,1-6 4 15,-5-6 8-15,-4-4-81 0,-7-10-75 16</inkml:trace>
  <inkml:trace contextRef="#ctx0" brushRef="#br0" timeOffset="15382.5436">3234 12071 846 0,'0'1'391'0,"4"-1"-163"15,6 1-108-15,8-1-96 16,10-2-7-16,17 2-24 15,-1-5-125-15</inkml:trace>
  <inkml:trace contextRef="#ctx0" brushRef="#br0" timeOffset="15750.7021">3480 12066 953 0,'7'0'360'0,"13"2"-256"16,0-2-34-16,15-1-10 15,0 0-14-15,4 1-21 16,-6-6-4-16,-6 0 0 15,-4 1-1-15,-11-7-1 16,-4 4-5-16,-8-3-7 16,0-2-3-16,-1 6-7 15,0 6-6-15,4 4-3 16,1 5 13-16,-1 5 36 0,-1 4 22 16,1 5 22-16,-4-3-11 15,2 3-27-15,-4-9-19 16,1-3-178-1,3 1-321-15</inkml:trace>
  <inkml:trace contextRef="#ctx0" brushRef="#br0" timeOffset="15940.5643">3897 11968 955 0,'3'1'414'15,"3"5"-205"-15,9 9-32 0,-2 6-41 16,-4 3-30-16,-1 2-50 16,-7-7-19-16,2 5-47 15,-3-3-59-15,-5-7-143 16,-1-5-146-16</inkml:trace>
  <inkml:trace contextRef="#ctx0" brushRef="#br0" timeOffset="16223.5138">3827 12004 607 0,'10'-6'361'0,"5"-11"-53"16,9 3-125-16,4 5-38 16,3 0-69-1,0 9-24-15,3 9-30 16,-9 2-4-16,-12-1-2 16,-5 4 1-16,-8 5 1 0,-6-3-1 15,1-3-1-15,1-4-4 16,5-7-8-16,4-3-3 0,12 0-6 15,5-2 0-15,0-3 0 16,4 4 1-16,-2 5-1 16,-8 4 0-1,-10 6 20-15,-6 9 23 16,-22 0 34-16,-4-1 10 16,-10-9-6-16,0-8-18 15,11-10-59-15,5-5-76 16</inkml:trace>
  <inkml:trace contextRef="#ctx0" brushRef="#br0" timeOffset="16607.6193">4782 11468 880 0,'-1'0'422'0,"-2"11"-154"15,2 8-80-15,3 26-105 16,4 9-14-16,9 13-34 16,1 9-10-16,-3-5-8 15,0-2-1-15,-2-20-60 16,-3-18-73-16</inkml:trace>
  <inkml:trace contextRef="#ctx0" brushRef="#br0" timeOffset="16775.9724">4618 11756 1003 0,'24'0'418'16,"33"0"-221"-16,17-1-36 15,5-5-42 1,0 1-22-16,-6 2-46 16,-14-2-26-16</inkml:trace>
  <inkml:trace contextRef="#ctx0" brushRef="#br0" timeOffset="17502.3597">6014 11446 526 0,'-8'4'327'0,"-6"22"38"0,-5 7-186 16,0 19-37-16,-5 9-18 15,-3 9-43-15,5 5-15 16,-1-10-47-16,9-7-4 16,6-25-1-16,0-13-1 15,9-18 1-15,4-10-3 16,3-18-4-16,6-9 0 0,2-14-3 15,2-1 1 1,-2-8 0-16,-2 0 0 0,-7 2-1 16,4 2 0-16,0 11-4 15,0 6-2-15,-2 16-11 16,-1 10-6 0,6 17-6-16,5 9-1 0,19 17 2 15,8 4 5-15,9 3 6 16,7 6 3-16,1 3 9 15,-2 2 2-15,-13 3 3 16,-6-6 2-16,-12-8 3 16,-3-3 0-16,-3-13 4 0,-9-2 6 15,-17-10 10-15,-13 1 3 16,-23-12 2-16,-14-1-6 16,-26-2-12-16,-11 3-8 15,-5 10-5 1,9 0-3-16,25-2-29 0,21-1-62 15</inkml:trace>
  <inkml:trace contextRef="#ctx0" brushRef="#br0" timeOffset="18017.9786">6791 11539 906 0,'0'17'353'0,"-3"24"-232"16,3 11-8-16,-2 9-7 15,-1 4-16-15,-1-2-33 16,3-6-16-16,0-19-13 15,2-13-1-15,4-22 15 0,-4-11 1 16,0-17-3-16,-1-7-3 16,-6-13-16-16,-3-5-2 15,-7-7-4-15,0 1-2 16,2 5-8-16,2 1-2 16,11 6-3-16,5 2-3 15,13 9-3-15,6 0-5 0,16 16-8 16,-3 3-1-16,16 10 4 15,5 4-27-15,6 3-128 16,24 5-189-16</inkml:trace>
  <inkml:trace contextRef="#ctx0" brushRef="#br0" timeOffset="18272.1609">6703 11946 734 0,'5'5'330'16,"19"3"-109"-16,16 0-43 15,19-7-33-15,10-2-14 0,5 1-60 16,-5-5-24-1,-4 2-19-15,-11 2-33 16,-22-8-148-16,-10 0-134 0</inkml:trace>
  <inkml:trace contextRef="#ctx0" brushRef="#br0" timeOffset="18422.2582">6788 11749 966 0,'20'2'421'0,"11"4"-232"0,15-1-89 16,6-3-29-16,6-2-44 15,4 1-19-15</inkml:trace>
  <inkml:trace contextRef="#ctx0" brushRef="#br0" timeOffset="18731.8992">7273 11903 808 0,'0'-2'430'0,"3"0"-93"0,2 5-156 16,-5-3-96-16,3 7-13 15,9 22-11-15,8 32-10 16,-15-26-24-16,-4 3-7 16,0-5-13-16,2-16-1 31,-2-7-8-31,1-1-31 0,6 14-119 0,-1-8-117 0</inkml:trace>
  <inkml:trace contextRef="#ctx0" brushRef="#br0" timeOffset="19157.0979">7224 12061 926 0,'7'5'379'0,"15"3"-226"15,7 0-58-15,5-2-41 16,3-3-18-16,-7-3-17 15,-2-3-2-15,-2-6 2 16,-4-3 2-16,-3-10 0 16,-4 4 0-16,-6-4-3 15,-4-2 10-15,-5 5 31 16,-5 0 11-16,-2 7 11 0,5 6-11 16,-2 13-36-16,4 8-9 15,0 13-9-15,0 1 2 16,7-1 0-16,-2 1-6 15,4-3-7 1,-3-4 1-16,1-3 2 0,-1-7 6 0,-4-13 6 16,6 1 0-1,0-6-2-15,2-2-4 0,5-2-7 16,6-1-3-16,-8-1-3 16,-1-1 0-16,2 13-1 15,-9-7-4-15,3 8-4 16,1 10 0-16,-3 0 8 15,-1 9 9-15,2 2 6 16,-3-2 2-16,-2-4-31 16,3-2-74-16</inkml:trace>
  <inkml:trace contextRef="#ctx0" brushRef="#br0" timeOffset="19931.9485">7554 11244 784 0,'-9'16'347'0,"-6"14"-177"16,0 13-77-16,0-2-22 15,4 0-32-15,0-7-10 16,7-15-11-16,3-3 0 0,1-15 7 16,3-8 1-16,1-9-2 15,4-8-2-15,3-11-11 16,1 2-4-16,-3-5-2 16,1 3-1-16,-1 8-3 15,-2 7-1-15,0 9-3 16,-1 10-2-16,2 12 4 15,2 12 1-15,5 13 6 16,2 4 0-16,7 5-3 16,2-4 1-16,-3-10-4 15,-4-3-29-15,-7-15-138 16,-5-9-242-16</inkml:trace>
  <inkml:trace contextRef="#ctx0" brushRef="#br0" timeOffset="20073.587">7449 11403 866 0,'14'2'341'15,"18"3"-244"-15,7-3-21 16,7-2-41-16,6 3-16 16,4-3-51-16,-2 1-124 15</inkml:trace>
  <inkml:trace contextRef="#ctx0" brushRef="#br0" timeOffset="20689.0049">7808 11347 551 0,'0'0'288'0,"5"-3"-69"0,14 3-108 15,3 3-31-15,12 2-35 16,3 2-14 0,2 2-20-16,3 1-1 0,-8-6 13 15,-6-1-43-15,-11-5-118 16,-2-3-84-16,-11-7-120 0,3-2 47 16,-5-2 185-1,-3 0 119-15,4 4 176 16,-3 4 27-16,0 5-5 0,4 3-12 15,0 8-34 1,3 6-15-16,1 4-35 16,-2 4-18-16,-6 1-27 15,-3 1-13-15,-10-3-26 16,6-6-56-16,-2-9-391 16</inkml:trace>
  <inkml:trace contextRef="#ctx0" brushRef="#br0" timeOffset="20886.3601">8235 11246 944 0,'4'-2'409'16,"4"3"-213"-16,2 7-51 0,-1 12-45 15,1 6-11-15,-3 8-23 16,1 4-15-16,0-4-19 15,-6-4-45-15,-2-7-121 16,-1-7-118-16</inkml:trace>
  <inkml:trace contextRef="#ctx0" brushRef="#br0" timeOffset="21202.8101">8217 11300 552 0,'14'-15'335'0,"4"-13"-33"16,7 9-128-16,1 3-33 15,0 9-54-15,0 7-24 16,-4 9-26-16,-6 3 4 16,-6 4 1-16,-8-1 0 15,-8 6-4 1,0 1-12-16,-6-3-13 0,8-1-3 16,2-12-5-16,5-2-2 0,4-4-1 31,7 1-1-31,12 5-2 0,3 1-1 15,2 9-1 1,-6 1-1-16,-13 5 22 0,-11-2 9 16,-17 4 19-16,-9 0 7 15,-12-11-10-15,0-2-4 16,4-15-34-16,9-3-57 16,6-4-483-16</inkml:trace>
  <inkml:trace contextRef="#ctx0" brushRef="#br0" timeOffset="21633.757">9129 11742 987 0,'29'1'399'16,"14"0"-247"-16,7 2-100 15,2 0-21-15,-5 0-18 16,-1 0-21-16,-5 0-232 16</inkml:trace>
  <inkml:trace contextRef="#ctx0" brushRef="#br0" timeOffset="21856.0552">9088 11900 809 0,'19'5'444'16,"12"-1"-96"-16,22 3-139 0,5-2-28 16,2-1-62-16,-13-3-29 15,-10-1-41-15,-4 0-19 16,-7-1-163-16</inkml:trace>
  <inkml:trace contextRef="#ctx0" brushRef="#br0" timeOffset="22602.8809">10232 11334 992 0,'-3'0'409'15,"1"11"-252"-15,2 17-52 16,9 29-65-16,2 12 2 15,5 18-3-15,1 4-8 0,3 9-9 0,2-2-4 16,0-19 3-16,-4-13-2 16,3-33 0-16,-6-17 3 15,1-19 6-15,0-13 1 16,6-15 0-16,1-12-4 0,7-12-9 16,1-6-1-16,1-13-2 31,-4 0-2-31,-5-1-2 15,2 12-4-15,-6 23 1 16,-6 16-3-16,-5 31-3 16,-1 14 1-16,0 16-4 15,5 11 0-15,10 14 2 16,-3 3 1-16,7 11 1 16,0 1 1-16,0-13 1 15,7-11 1-15,-4-21 3 16,3-15 5-16,-2-17 11 15,-5-8 6-15,4-18 12 16,-2-20 16-16,-1-17 13 16,-2-12 2-16,-14-13-2 15,-4 7-18-15,-10 3-23 16,-6 8-9-16,-5 13-14 0,-1 10-6 16,1 17-10-16,0 9-33 15,0 16-128-15,4 8-89 16</inkml:trace>
  <inkml:trace contextRef="#ctx0" brushRef="#br0" timeOffset="23189.0786">11224 12037 928 0,'-3'4'397'0,"0"6"-211"16,2 8-60-16,9 15-43 15,0-1-18-15,2 5-24 16,-1-3-9-16,-5-5-14 16,2-5-1-16,-2-11 9 15,-4-11 8-15,0-7 5 16,-1-9-1-16,-5-9-11 16,2-4-8-16,-6-4-6 15,-2-5-1-15,6 2-3 16,-1 2 2-16,7-2 3 15,10 9 0-15,0-2-2 16,0 3-4-16,5 15-12 0,2-2-3 16,12 11-3-16,8 6-9 15,5-2-108-15,0 1-89 16</inkml:trace>
  <inkml:trace contextRef="#ctx0" brushRef="#br0" timeOffset="23393.1348">11219 12134 706 0,'6'1'342'0,"5"1"-102"16,8 0-95-16,14-1-69 15,4-2-21-15,9-1-29 16,1 0-44-16</inkml:trace>
  <inkml:trace contextRef="#ctx0" brushRef="#br0" timeOffset="23837.6182">11237 11798 617 0,'1'-2'331'0,"10"-7"-64"0,4 2-77 16,18 4-81-16,4-3-29 0,13 7-45 16,-1 0-16-16,-5 4-12 15,-2 4-1 1,-18-2-2-16,-8 0 2 0,-13-5-21 16,-4-2-10-1,-4-2-11-15,3 1-1 16,1-1 19-16,0 1 9 0,-1-2 7 15,-2-6-3-15,2 4 2 16,1 4 8-16,1 0 22 16,0 0 19-16,4 1 36 15,-2 0 10-15,6 16 19 16,0 32-8-16,-26-31-32 16,1 0-18-16,-2-7-95 15,2 5-52-15</inkml:trace>
  <inkml:trace contextRef="#ctx0" brushRef="#br0" timeOffset="35732.0096">1761 12868 676 0,'1'-8'347'0,"2"-7"-84"16,0 7-36-16,1 22-50 16,3 13-28-16,1 30-52 15,2 15-8-15,-5 18-32 16,-1 5-10-16,-3-2-16 16,1-7-8-16,4-25 2 15,3-16-39-15,4-24-114 0,1-15-88 16</inkml:trace>
  <inkml:trace contextRef="#ctx0" brushRef="#br0" timeOffset="35999.8251">2207 12891 695 0,'-9'8'354'16,"-14"12"-86"-16,-6 7-73 15,-9 7-59-15,-7 4-26 0,-11 1-49 16,-2 1-17-16,3 1-30 16,9-5-5-16,19-6-11 15,11-3-5-15,16-8 4 16,11 2 4-16,28-1 13 16,12-1 5-16,15 0-4 15,4-1-4 1,-2-1 0-16,-6 1 12 0,-9 2-120 0,-10 1-168 15</inkml:trace>
  <inkml:trace contextRef="#ctx0" brushRef="#br0" timeOffset="36555.5172">2406 13452 863 0,'3'5'387'0,"-1"8"-162"0,0 6-40 0,-2 9-41 16,0 6-27-16,0 6-55 16,-2 4-16-16,0-4-19 15,1-6-4 1,-3-13-25-16,3-7-39 15,-4-14-115-15,-4-6-63 16,-2-12-51-16,-2-6 16 16,-1-5 102-16,0 0 59 0,8-2 84 0,5 0 30 31,12-3 52-31,7 2 19 0,12 11 14 16,6 4-9-1,0 13-37-15,-3 2-6 0,-13 3 12 16,-7 4 9-16,-13 3 9 0,0 11-9 0,-5 4-31 15,-10 1-9-15,1-4-9 32,-6-12-2-32,17-4-13 15,3-4-5-15,8-5-12 16,10 4-7-16,5-2 1 16,8 9 0-16,1 12 4 15,-5 4 2-15,-12 10 10 16,-12 0 9-16,-17 4 13 15,-6-1 5-15,-8-9 6 16,-2-11-2-16,3-15-7 16,-2-7-14-16,0-13-53 15,7 0-41-15,10-3-145 16,6 2-261-16</inkml:trace>
  <inkml:trace contextRef="#ctx0" brushRef="#br0" timeOffset="36856.6479">2839 13408 795 0,'7'1'445'15,"2"-1"-7"-15,25 0-264 0,18 3-41 16,12-5-33-16,6 1-24 16,-2 0-44-16,-10 1-10 15,-14 6-84-15,-10-3-77 16</inkml:trace>
  <inkml:trace contextRef="#ctx0" brushRef="#br0" timeOffset="37302.6324">3719 12914 974 0,'-1'-1'453'16,"0"-2"-205"-1,2 17-124-15,5 12-42 0,4 20-35 31,0 13-3-31,-3 21-15 0,-5 11-4 16,-3 4-5-16,-5 2 8 0,0-23-65 31,4-17-26-31,3-26-100 0,4-20-134 0</inkml:trace>
  <inkml:trace contextRef="#ctx0" brushRef="#br0" timeOffset="37555.6205">4190 13007 580 0,'-7'5'290'0,"-10"6"-91"0,-17 12-83 0,-2 3-25 0,-19 10-25 16,0 3-15 0,3 5-23-1,-3-8-10-15,17-4 18 16,8-4 15-16,19-5 24 15,12 2 13-15,28 5 3 16,18 1-5-16,10-1-10 16,-2-2-9-16,3-3-30 15,-10-5-9-15,1-2-51 16,-4-5-85-16</inkml:trace>
  <inkml:trace contextRef="#ctx0" brushRef="#br0" timeOffset="37915.8721">4477 13482 873 0,'-2'8'414'16,"-3"10"-151"-16,-4 9-90 0,-4 5-72 15,-1-1-25-15,2-1-34 16,1-6-12-16,8-10-11 15,3-8 1-15,3-14-3 16,6-8 0-16,1-11-4 16,2-2-5-16,0-5-1 15,-2-1-2-15,2 5-2 16,-2 5-1-16,2 12 2 16,-9 5 4-16,4 13 6 15,0 3 3-15,1 7 0 0,6 8 1 16,-4-4-6-16,3 8-1 15,0 2-3 1,0-3 0-16,4 4-33 0,-4-7-43 16,-1-3-161-16,-4-6-171 15</inkml:trace>
  <inkml:trace contextRef="#ctx0" brushRef="#br0" timeOffset="38065.3489">4460 13567 1279 0,'7'2'533'16,"4"1"-292"-16,10-1-148 15,2-2-11-15,6-1-34 16,1 0-25 0</inkml:trace>
  <inkml:trace contextRef="#ctx0" brushRef="#br0" timeOffset="39950.8396">5430 13072 872 0,'-4'6'385'16,"-1"11"-154"-16,-2 18-127 16,-3 4-11-16,9 20-21 15,-5 2-26-15,0 0-18 16,5-3-4-16,0-15-35 16,1-8-59-16,4-13-260 15</inkml:trace>
  <inkml:trace contextRef="#ctx0" brushRef="#br0" timeOffset="40138.3081">5208 13208 815 0,'2'-1'372'0,"9"-2"-149"0,22 7-92 15,17 7-26-15,15-1-13 16,8 1-16-16,2-3-31 15,-5-4-4-15,-8-4-178 16</inkml:trace>
  <inkml:trace contextRef="#ctx0" brushRef="#br0" timeOffset="40776.2842">6245 13431 711 0,'17'16'318'0,"23"15"-132"15,4-5-15-15,5-13-24 16,-4-10-21-16,-8-13-42 16,-1-6-10-16,-15-16-18 15,-3-5-5-15,-10-15-11 16,-6-5-10-16,-2-9-11 16,-5 0-4-16,-6-8-7 15,3 5-2-15,6 1-7 16,8 1-6-16,16 19-7 15,3 3-2-15,7 25-6 16,4 11 1-16,3 16-104 16,3 10-79-16</inkml:trace>
  <inkml:trace contextRef="#ctx0" brushRef="#br0" timeOffset="40949.933">6394 13195 1076 0,'16'-2'434'15,"15"-1"-265"-15,17 3-117 16,10-3-12-16,10 0-22 16,5 4 11-16,-4 3-178 15</inkml:trace>
  <inkml:trace contextRef="#ctx0" brushRef="#br0" timeOffset="41406.4824">6828 13393 760 0,'1'0'387'15,"3"7"-82"-15,-1 2-126 16,-4 12-90-16,7 6-15 16,-6 3-38-16,-1 2-16 0,-3-4-9 15,-9-7 0 1,5-5-2-16,8-3 0 15,10-10-7-15,1-5-3 16,8-11-3-16,-3-3-1 0,5-1 4 16,3 3 1-16,-6 0 0 15,1 5 1 1,-8 3 3-16,-11 2 1 0,-10 6 0 0,0 4 0 16,-4 5 6-1,2 0 7-15,6-1 6 0,3-1 2 16,10-2-5-1,13 2-7-15,9-3-4 16,2-6 4-16,8 2-93 16,1-2-103-16</inkml:trace>
  <inkml:trace contextRef="#ctx0" brushRef="#br0" timeOffset="41683.1645">7270 13289 876 0,'5'4'514'16,"0"-4"4"-16,3 3-386 15,-3-2-52-15,2 1-101 16,-3 2 343-16</inkml:trace>
  <inkml:trace contextRef="#ctx0" brushRef="#br0" timeOffset="42489.1261">7761 12970 656 0,'-3'14'366'15,"-6"9"-63"-15,-7 16-137 16,-11 7-19-16,-3 10-49 15,1 3-21-15,3 5-39 16,2-6-10-16,11-14-14 16,4-7-2-16,6-23 0 15,6-11 2-15,5-13 2 16,3-11-1-16,1-13-2 16,2-4-5-16,4-6-5 15,2 0-3-15,5-2-5 0,0 6-1 16,-4 2 0-16,-4 4 2 15,-3 13 4-15,-4-1 0 16,-5 18-3-16,-5 0-3 16,0 10-3-16,0 3-1 0,0 3 0 15,14 11-1-15,7 8-1 32,4 5 1-32,13 10 4 15,-2-3 4-15,10 6 4 0,1-2 3 0,-6-3 3 16,-6-2 0-1,-17-15 1-15,-10 2 0 0,-14-5 2 16,-11-3 2-16,-19-7 3 16,-7-9 0-16,-10-10-5 15,-4-8-3-15,-1 2-7 0,3 0 0 16,6 1-5-16,8 7 0 16,14 3-9-1,8-3-30-15,15 3-72 0,9 0-62 16</inkml:trace>
  <inkml:trace contextRef="#ctx0" brushRef="#br0" timeOffset="42789.3093">8149 13228 940 0,'10'2'461'15,"9"2"-120"-15,16 12-217 16,7 6-25-16,2 10-39 15,3 4-17-15,-15 2-21 16,2-4-10-16,-7-6-132 0,-5-6-120 16</inkml:trace>
  <inkml:trace contextRef="#ctx0" brushRef="#br0" timeOffset="42978.7507">8497 13243 745 0,'-14'2'450'0,"-17"10"8"16,1 6-193-16,-2 12-105 16,-7 6-34-16,1 4-64 15,-5-2-21-15,8-2-48 16,6-4-83-16</inkml:trace>
  <inkml:trace contextRef="#ctx0" brushRef="#br0" timeOffset="57781.4083">23615 9704 460 0,'5'-8'227'15,"8"-11"-80"-15,-10 2-42 0,-3-3-6 16,-8-11-24-16,-4 2-14 0,-8-6-28 15,-9-12-11-15,-25-12-13 16,-8-9-4-16,-25-4-3 16,-13 11 1-16,-21 16 3 15,-8 10 2 1,-22 19-2 0,-12 6-3-16,3 18-3 0,-13 8 1 15,8 16 10 1,17 17 5-16,9 26 4 15,16 13-5-15,26 19-10 16,14 9-5-16,38 5-4 0,20 1 0 16,29-6 2-16,16-12-29 15,12-22-83-15,7-13-32 16,1-25 1-16,-9-11 33 16,-16-24 108-16,-15-12 35 15,-25-16 23-15,-10-5 11 0,-28-10 11 16,-7-4 9-16,-14 2-4 15,-13 2-11-15,-10 18-37 16,-4 12-15-16,-13 22-23 16,-1 12-5-16,-12 19 0 15,2 11 0-15,-1 20 3 16,4 5 0-16,19 9 7 16,8 4 4-16,30 5 4 15,16 4 2-15,28-3-4 16,8-4-1-16,22-9-4 15,3-4 2-15,14-8 2 16,-1-2 3-16,-6-22 7 16,-3-10 2-16,-18-19 9 15,-13-8 3-15,-37-9-1 0,-20-5-2 16,-26 0-11-16,-11-4-6 16,-13 15-8-16,0 11-2 15,0 23 0-15,0 17 1 16,-4 29 2-16,2 9 1 15,14 19 3-15,11 11 5 16,23 6 2-16,17 4 1 0,21 3-5 16,15 3-7-16,39-12-2 15,15-6-1-15,26-10 1 16,9-4 1-16,2-11 4 16,6-8 1-16,-3-27 3 15,-3-18 1-15,-8-25 4 16,-14-10 10-16,-30-15 17 15,-18-8 3 1,-37-6-5-16,-15-2-9 0,-28 8-25 16,-7 11-9-16,-13 29-12 15,-7 15-1-15,11 47 3 16,-4 9 3-16,-1 25 5 16,6 14 1-16,12 6-2 15,15 7 0-15,30 6 1 16,16 1 0-16,16-16 1 15,15-6 1-15,20-13 1 0,13-15 3 16,28-16 0-16,9-6 1 16,21-25 1-16,0-13 1 15,-17-9 3-15,-7-14 2 16,-34-16 3-16,-17-5 2 16,-20-10 2-16,-18-2 0 15,-29 6-4-15,-10 9-6 16,-12 25-10-16,-2 19-3 15,16 22-2-15,8 14 3 16,9 19 2-16,7 8 0 0,10 17-1 16,6 2 0-16,22 0-1 15,12-4 0 1,22-23 1-16,9-14 0 0,30-26-9 16,10-13-2-1,17-18-8-15,6-4-2 0,-13-6 16 16,-10 3 9-16,-16 18 44 15,-2 5 13-15,3 10 5 16,9 6-6-16,6-10-35 16,7-7-64-16</inkml:trace>
  <inkml:trace contextRef="#ctx0" brushRef="#br0" timeOffset="59001.3597">20554 11170 598 0,'-1'0'289'15,"-2"11"-97"-15,3 17-53 16,3 38-72-16,-3 21 2 0,2 22-16 16,4 7-13-16,-6-7-19 15,0-5-1-15,-7-18-4 16,-4-14 1-16,-1-36-17 16,-1-15-40-16,0-27-107 15,2-15-47-15,0-20-18 16,0-11 37-16,-1-16 104 15,-8-9 52-15,7-1 76 16,4-1 13-16,13 1 20 16,15 6 8-16,18 8-9 0,12 7 8 15,20 22-11-15,9 10-9 16,1 24-21-16,-13 8-12 16,-27 21 0-16,-21 11-1 15,-37 12-7 1,-18 10-6-16,-31-1-7 15,-10-7-4-15,5-7-7 0,6-15-1 16,28-11-5-16,17-3-6 16,17-7-9-16,13 3-2 0,19 2 6 15,5-1 9 1,15 7 8-16,7-1 1 16,1 5-2-16,0 1-3 0,-11-4 1 15,-2 1 2 1,-13-5-7-16,-7-7-35 0,-5-10-119 15,-8-4-78-15</inkml:trace>
  <inkml:trace contextRef="#ctx0" brushRef="#br0" timeOffset="59314.8303">20930 11820 426 0,'-2'4'225'16,"6"6"-33"-16,5 4-55 15,12 2-36-15,3-1-16 16,7-6-21-16,-2-7-10 15,1-8-6-15,0-5-2 0,-7-5-13 16,-8-4-1 0,-14-5 9-16,-6 1 4 0,-14 2-1 15,-6 5-4-15,-9 8-18 16,3 4-10-16,0 11-9 16,0 5-4-16,13 16-4 15,-1 3-1-15,12 4 2 16,13 8 3-16,5-5 5 15,5-5 3-15,14-2 3 16,-2-11 0-16,9-8-1 16,1-4-4-16,-6-7-50 15,-3-3-44-15,-8-8-213 16</inkml:trace>
  <inkml:trace contextRef="#ctx0" brushRef="#br0" timeOffset="59740.6673">21196 11764 525 0,'7'-2'287'16,"15"4"-43"-16,1 8-51 16,2 14-59-16,-1 9-12 15,-11 5-31-15,-6-1-15 16,-7 1-23-16,0-6-13 16,-4-9-14-16,0-13 1 15,-2-11-1 1,4-7-5-16,6-15-14 0,4-5-9 0,9-12-10 15,3 2 1-15,0 4 4 16,3 8-1-16,-2 17-2 16,-7 4 7-16,-2 18 18 15,-11 9 10-15,-3 11 11 16,-1 2-4-16,-5 3-12 16,4-6-7-16,-2-13-4 15,2-1-2-15,1-19-2 16,7-5-1-16,5-11-4 15,3-14 0-15,3-1-1 16,3-1 0-16,4 7-2 16,1 7-3-1,-3 15-3-15,-3 5 0 0,-7 15 5 16,0 6 4 0,-4 10 4-16,-2 0 2 15,-4 2 4-15,0-6-35 16,0-9-159-16,-1-2-249 0</inkml:trace>
  <inkml:trace contextRef="#ctx0" brushRef="#br0" timeOffset="59905.988">21687 11779 762 0,'1'0'384'0,"3"4"-95"15,-1 13-91-15,2 14-88 16,-3 8-15-16,0 12-45 15,1-5-18-15,-1-1-33 16,-2-10-60-16,-1-13-158 16,-3-8-266-16</inkml:trace>
  <inkml:trace contextRef="#ctx0" brushRef="#br0" timeOffset="60013.9799">21674 11606 807 0,'0'-6'346'16,"1"-1"-201"-16,3 4-76 16,-1 9-208-16</inkml:trace>
  <inkml:trace contextRef="#ctx0" brushRef="#br0" timeOffset="60325.9253">21822 11831 988 0,'8'16'417'0,"12"20"-237"16,-1 2-47-16,-5-3-55 15,-1-5-23-15,-10-10-29 16,5-3-6-16,-6-11-5 0,3-5-12 16,-3-12-21-16,2-8-6 15,4-7-5-15,1-7 8 16,5 7 16-16,2-1 0 15,3 12 8-15,-1 8 12 16,2 18 14-16,-5 10 12 16,-9 9 6-16,1 5-8 15,-7-6-9-15,2 3-7 16,2-6-83-16,0-7-111 16</inkml:trace>
  <inkml:trace contextRef="#ctx0" brushRef="#br0" timeOffset="60776.2948">22390 11887 715 0,'-25'-19'371'16,"-11"-10"-112"-16,-3 15-130 15,-4 12-37-15,12 20-50 16,1 6-10-16,11 11-6 0,9 3-3 16,21-2 3-16,8-1 4 15,15-10 12-15,1-7 6 16,6-9 0-16,-8-9-2 16,0-10-10-16,-7-9-4 15,-11-15-4 1,1-5-4-16,-14-17-12 0,0-2-6 15,-15-10-15-15,-2-5-7 16,-2-1 1-16,-4-4 2 0,14 6 9 16,2 9 2-1,3 21-14 1,2 16-12-16,2 34-2 16,6 18 6-16,2 27 17 15,6 14 15-15,-5 13 17 0,1 2 1 16,-2 9-1-16,1 0-2 15,4-8-8-15,-4-8-21 16,-2-26-124-16,-7-17-148 16</inkml:trace>
  <inkml:trace contextRef="#ctx0" brushRef="#br0" timeOffset="61347.9793">22588 11932 1046 0,'6'0'407'0,"14"0"-257"0,12 4-70 16,7-7-17-16,2-5-2 15,-9-2-14-15,-4-6-9 16,-9 1-8-16,-5 1-2 15,-14-5-8-15,-10 0-5 16,-23-2-10-16,-3 6-4 16,-8 12-5-16,-6 0-1 0,10 15-6 15,5 3-3 1,13 11-2-16,7 8-2 0,16 5 10 16,12 6 8-1,11-9 19-15,12-4 10 16,6-10 6-16,3-9 0 0,4-11-6 15,-4-6-2 1,-8-15-4-16,-4-3 0 0,-12-8-1 16,-8-7-2-16,-5 9-5 15,-2 3-4 1,-4 12 2-16,0 13-3 0,4 15 2 16,-6 8 2-16,2 12-7 0,-2 0 0 15,3 0-1 1,0-5 0-16,6-5 1 0,-3-8 1 15,-1-15 8 1,2-2 3-16,-3-13 3 0,10-4 0 16,-4-9-7-16,0-7-3 15,5-4-6-15,0-1-2 16,5 6-6-16,2 2-5 0,3 12-41 16,-1 7-44-1,-6 8-178-15</inkml:trace>
  <inkml:trace contextRef="#ctx0" brushRef="#br0" timeOffset="61536.934">23346 11883 1261 0,'-2'-6'496'0,"3"-1"-345"16,-2 0-71-16,6 7-58 16,8 1-22-16,-5-1-162 0</inkml:trace>
  <inkml:trace contextRef="#ctx0" brushRef="#br0" timeOffset="61697.2753">23370 12094 1308 0,'-4'-5'608'15,"-3"-1"-268"-15,5 3-178 16,2 4-43-16,10 6-84 0,-5-4-76 16,-1 0-605-16</inkml:trace>
  <inkml:trace contextRef="#ctx0" brushRef="#br0" timeOffset="62270.7931">19998 12374 825 0,'-1'0'296'16,"9"3"-205"-16,62 6-107 0,39 4-10 31,77 4 14-31,31 1 5 0,59 2 8 0,15 1 6 16,30 0 30-16,6-7 33 15,-14-7 72-15,7-5 21 16,-32-7-5-16,-17 2-28 15,-37 2-73-15,-33 3-22 16,-43 8-67-16,-31 3-97 16</inkml:trace>
  <inkml:trace contextRef="#ctx0" brushRef="#br0" timeOffset="63630.2821">19492 13311 795 0,'-2'0'342'15,"-3"5"-183"-15,-8 14-51 16,-7 25-49-16,-7 10 1 0,-9 11-8 15,-1 2-11-15,0-10-19 16,6-1-9-16,8-13-2 16,7-10 1-16,14-15 1 15,2-12 5 1,7-18 3-16,7-7 0 16,3-15-3-16,5-5-5 15,2-6-3 1,0-1-1-16,-1-3 0 0,-4-6-1 15,-4 6-4-15,-4 1-1 16,-4 16-4 0,-2 10-5-16,-3 17-11 0,6 7-5 15,4 20-4 1,7 8 1-16,14 16 7 16,1 3 4-16,13 3 4 0,2 1 5 0,-3-7 6 15,-5 1 3 1,-12-5 4-16,-8-4 1 15,-13-3 3-15,-8-6 3 16,-18-6 7-16,-12-3 2 16,-26-7 1-16,-6-2-1 15,-11-6-7-15,-1-1-2 16,-3-2 1-16,1-1 0 0,13-1-4 16,12-1-1-16,27-1-12 15,14-1-11-15,17 1-6 16,12 1-29-16,17 0-84 15,7-3-85-15</inkml:trace>
  <inkml:trace contextRef="#ctx0" brushRef="#br0" timeOffset="64014.6782">19877 13552 743 0,'-5'8'335'0,"-3"12"-129"0,1 8-93 15,5 13-24-15,2 3 2 16,2 5-2-16,5 0-29 0,-4-7-22 16,3-5-11-16,-2-17-4 15,-4-6 10-15,0-18 8 16,-4-10 1-16,0-11-7 15,0-11-12 1,0-8-10-16,-4-6-1 16,-4-8-1-16,2 0 0 0,1-3-4 15,2-2 0-15,7 2-1 16,4 1 0-16,10 13-3 16,5 10-4-16,5 10-12 15,8 9-3-15,8 8-3 16,4 7 4-16,10 8 10 0,-3 4-44 15,8 5-96-15,1 0-96 16</inkml:trace>
  <inkml:trace contextRef="#ctx0" brushRef="#br0" timeOffset="64273.0135">19820 13917 887 0,'-1'3'358'15,"9"5"-205"-15,11-1-28 0,13-2-29 16,5 4-9-16,3-4-38 15,1 0-19-15,0 0-28 0,0-5-47 16,-2-3-225 0</inkml:trace>
  <inkml:trace contextRef="#ctx0" brushRef="#br0" timeOffset="64478.2287">19857 13656 966 0,'7'-3'402'15,"8"2"-204"1,19 0-124-16,7 0-30 16,15 1-8-16,2 3-12 15,3 2-71 1,-3 1-154-16</inkml:trace>
  <inkml:trace contextRef="#ctx0" brushRef="#br0" timeOffset="64794.3539">20365 13749 974 0,'-3'0'384'0,"-1"8"-240"15,-2 8-38-15,0 18-20 0,-1 10 8 16,5 14-16-16,0 2-15 15,7-2-32-15,7-6-12 16,-1-12-9-16,-2-8 8 16,2-10-76-16,-2-7-49 15,-2-11-197-15</inkml:trace>
  <inkml:trace contextRef="#ctx0" brushRef="#br0" timeOffset="65234.8394">20170 13998 893 0,'14'-2'355'16,"21"0"-228"-16,9 0-44 0,13 4-32 15,-2 2-13-15,-10-2-18 16,-6-2-2-16,-10-6 0 16,-5-7 2-16,-5-7-1 15,-3 1 0-15,-8-9-4 16,-5 0-2-16,-4 2 0 15,-1 2-3-15,0 12 17 16,-2 6-3-16,3 14 8 16,-5 11 6-16,0 14-10 0,2 9 5 15,4 7-4-15,0 2-3 16,-3-9-7-16,2-6-7 16,4-8-4-16,2-7 0 15,6-7 5-15,0-7 9 16,-4-14 7-16,5-3 1 15,4-2-6-15,-1-6-6 0,0 8-10 16,1-3-2-16,-6 3-4 16,0 5 1-16,-5 5 3 15,-1 3 4-15,-3 9 11 16,2 9 2-16,2-1 0 16,1 4-1-16,1-9-8 15,4-5-1-15,5-5-64 16,1-6-79-16</inkml:trace>
  <inkml:trace contextRef="#ctx0" brushRef="#br0" timeOffset="65588.4702">20933 13617 870 0,'8'0'407'16,"8"1"-142"-16,12 1-80 15,17 3-61-15,2 2-29 0,7-5-50 16,-1 0-19 0,-14-1-30-16,-3 0-53 15,-14 2-195-15</inkml:trace>
  <inkml:trace contextRef="#ctx0" brushRef="#br0" timeOffset="65796.6533">20993 13777 969 0,'11'0'421'0,"17"1"-209"15,7-1-24-15,7 3-50 16,2 0-33-16,-1 1-54 16,-7 2-19-16,-8-5-97 15,-6 2-83-15</inkml:trace>
  <inkml:trace contextRef="#ctx0" brushRef="#br0" timeOffset="66237.6069">21577 13733 686 0,'-3'0'378'15,"1"0"-44"1,5 1-116-16,-3-1-61 0,30 0-18 16,76 4-40-16,-29-1-21 15,8 3-39-15,-7 1-3 16,-18-4-131-16</inkml:trace>
  <inkml:trace contextRef="#ctx0" brushRef="#br0" timeOffset="67113.3824">22345 13223 832 0,'0'-9'396'0,"1"-4"-164"16,2 7-65-16,1 23-88 15,2 17-25-15,3 37-26 16,-1 18 2-16,-1 10 0 16,1 1-2-16,-5-11-5 15,1-10-1-15,8-10-7 16,-8-15 0-16,10-28 3 16,-1-18 2-16,0-25 5 15,9-10 1-15,3-15-4 16,0-8-2-16,-2-4-1 0,-4-1-1 15,-10-2-2 1,1 7-2-16,-4 10 0 0,-2 4 0 16,1 27-11-1,-2 11-1-15,2 25-7 16,9 14-4-16,2 10 7 0,2-8 1 31,-10-21 1-31,1 0 2 0,30 63 2 16,-4-12 0-16,2-15 6 0,-13-48 3 0,-6-26 6 15,2-10 2 1,1-18 2-16,-2-8-1 16,3-7 22-16,-3-5 3 15,-4-6 0-15,1-1-2 0,-5 6-30 16,1 1-7 0,-8 16-9-16,-2 11-3 0,-2 14-36 15,-2 8-56-15,-2 15-212 16</inkml:trace>
  <inkml:trace contextRef="#ctx0" brushRef="#br0" timeOffset="67510.3699">23035 14074 858 0,'2'6'360'16,"1"-1"-172"-16,4-5-24 16,5-4 0-16,2-5-12 15,2-5-33-15,0-3-17 0,-1-9-25 16,-2-7-11-16,-2-11-22 16,1-3-10-16,-1-8-15 15,3-1-8-15,6 6-11 16,2 7 0-16,2 16 0 15,-1 8-50-15,-2 12-125 16,-4 2-96-16</inkml:trace>
  <inkml:trace contextRef="#ctx0" brushRef="#br0" timeOffset="67686.5116">23050 13870 673 0,'8'-1'375'0,"3"-1"0"16,15 2-298-16,5-3-32 15,8 5-26 1,1 0-7-16,-2 2-113 0</inkml:trace>
  <inkml:trace contextRef="#ctx0" brushRef="#br0" timeOffset="68049.6602">23339 13994 773 0,'-1'9'374'0,"-1"10"-105"16,2 6-102-16,-2 1-66 16,1-1-19-16,-1-2-40 15,1-2-14-15,-3-6-8 16,3-2-2-16,2-8 6 15,-1-5 1-15,7-11-3 16,1-5-2-16,3-5-12 16,4-1-3-16,0 3-3 15,0 5 0-15,-5 1 1 16,-5 2 0-16,-5 8-2 0,-4 1-1 0,-7 8 0 31,-4 7 1-31,2-2 4 0,-3 2-1 0,10-1 2 16,4 1 4-16,2 0 12 15,14 2 10-15,-1-5 12 16,5-3-1-16,9 1-9 16,2-1-6-16,1-7-28 15,-2 2-68-15</inkml:trace>
  <inkml:trace contextRef="#ctx0" brushRef="#br0" timeOffset="68587.7201">20757 14972 979 0,'5'-1'387'15,"15"0"-242"-15,12 4-78 16,15 3-35-16,4 2-7 16,-5-3-24-16,-2-2-61 15</inkml:trace>
  <inkml:trace contextRef="#ctx0" brushRef="#br0" timeOffset="68752.7783">20708 15131 880 0,'23'4'406'0,"16"-1"-184"0,23 2-105 16,3 0-27-16,6 0-50 15,-3 0-16 1</inkml:trace>
  <inkml:trace contextRef="#ctx0" brushRef="#br0" timeOffset="69296.9904">21506 15406 987 0,'7'9'413'0,"8"6"-222"0,15-3-70 0,4-11-1 16,9-8-20-16,0-8-17 15,-8-18-24-15,-3 0-3 16,-13-13-11 0,-11-12-6-16,-8 8-9 15,-6-14-4-15,-7 3-8 16,3 0-3-16,5-12-13 15,8 9-4-15,13 4-7 16,5 9-3-16,10 23-4 16,0 9-26-16,3 14-101 15,1 8-70-15,2 8-240 16</inkml:trace>
  <inkml:trace contextRef="#ctx0" brushRef="#br0" timeOffset="69484.9304">21567 15086 963 0,'16'3'373'0,"29"-6"-254"16,15 5-30-16,14-7-24 15,-1 0-19-15,-4 7-29 16,-8-2-21-16</inkml:trace>
  <inkml:trace contextRef="#ctx0" brushRef="#br0" timeOffset="69957.5973">21942 15361 902 0,'4'3'392'0,"0"3"-172"15,0 12-128-15,-2 7-17 16,-4 4-20-16,-2 4-15 15,-2-3-23-15,0-2-4 0,4-5-4 16,0-10 1 0,4-7-50-16,0-5-30 0,10-10-50 15,-1-5-16-15,7-9 35 16,5-1 24-16,-3 0 47 16,5 2 12-1,-10 9 20-15,-10-1 24 16,-9 10 23-16,-10 4 13 0,-11 13 19 15,2 8-11-15,1 1 6 16,7 3-5-16,12-5-11 0,2-7 5 0,9 0-1 16,3-4-3-16,9 1-10 15,7-2-12-15,5-1-24 16,2 1-18-16,-7-9-130 16,2 1-149-16</inkml:trace>
  <inkml:trace contextRef="#ctx0" brushRef="#br0" timeOffset="70128.6777">22387 15349 1081 0,'1'-1'484'0,"0"1"-217"0,1 1-130 15,-2-1-85-15,0 0-36 16</inkml:trace>
  <inkml:trace contextRef="#ctx0" brushRef="#br0" timeOffset="70827.0738">22927 14896 760 0,'4'-4'386'0,"1"-10"-92"16,-8 25-185-16,0 12-13 16,-10 21-25-16,-7 7-5 15,2 8-17-15,-4 3-12 0,-4-1-13 16,4 0-4-16,1-10-7 15,6-12 0-15,11-18-1 16,4-12 4-16,9-20 1 16,2-9 0-16,8-16 2 15,-1-6-5-15,-5-8-1 16,-3-3-1-16,-5 2-3 16,2 0-1-16,-1 2-5 15,3 5-2-15,0 9-3 16,-5 7-4-16,-1 20-9 0,-2 8-2 15,2 22-4-15,4 12 1 16,13 13 5-16,6 4 2 16,15 2 3-16,7 0 1 15,4-2 8-15,2 1 2 16,-11-11 5-16,-7 0 2 16,-19-10-1-16,-9-6 2 0,-16-8 3 15,-14-5 3-15,-18-7 2 16,-13-5-1-16,-18-10-4 15,2 0-3-15,5-3-5 16,2 3-4-16,19 8-2 16,1-2-1-16,17 2-2 15,10 1-13-15,18-2-36 16,10 0-32-16,17 3-150 16</inkml:trace>
  <inkml:trace contextRef="#ctx0" brushRef="#br0" timeOffset="71037.4083">23306 15176 1047 0,'8'3'446'16,"10"2"-187"-16,7 18-178 0,11 5-8 15,6 8-13-15,-3 3-18 16,-1 4-21-16,-10-6-20 0,-9-9-121 16,-3-6-93-16</inkml:trace>
  <inkml:trace contextRef="#ctx0" brushRef="#br0" timeOffset="71196.8292">23639 15173 829 0,'-9'0'456'0,"-21"9"-76"0,-8 10-103 16,-9 13-112-16,-4 12-41 0,2 6-63 15,6 5-23 1,10-8-26-16,4-6-6 16,17-19-119-16</inkml:trace>
  <inkml:trace contextRef="#ctx0" brushRef="#br0" timeOffset="72969.3814">9193 13178 864 0,'16'0'349'0,"20"0"-225"16,7 0-27-16,12 5-41 16,5 4-20-16,-1 3-22 15,1 2-15-15,-15-3-177 16</inkml:trace>
  <inkml:trace contextRef="#ctx0" brushRef="#br0" timeOffset="73148.486">9241 13351 746 0,'8'2'392'16,"15"2"-81"-16,9 1-88 15,22-3-63 1,6 2-39-16,6-2-57 0,-3-1-4 16,-15 2-343-16</inkml:trace>
  <inkml:trace contextRef="#ctx0" brushRef="#br0" timeOffset="80733.2811">10402 12894 623 0,'1'-4'329'0,"-1"1"-102"16,0 7-45-16,-1-1-61 15,1 27-24-15,2 78-14 16,5-26-12-16,0 8-25 0,-4 3-10 16,3-2-12-16,0-13-2 15,1-28 1-15,4-9-37 16,-2-31-97-16,1-10-80 15</inkml:trace>
  <inkml:trace contextRef="#ctx0" brushRef="#br0" timeOffset="80916.6346">10346 12918 854 0,'14'-5'339'15,"23"1"-229"-15,4 0-46 16,22 10-44-16,4 4-7 0,3 2-5 16,-4 1 11-16,-9-10-184 15</inkml:trace>
  <inkml:trace contextRef="#ctx0" brushRef="#br0" timeOffset="81137.5998">10343 13240 802 0,'0'3'367'0,"15"-3"-137"15,20 0-21-15,35-7-37 16,20 1-37-16,1 1-71 15,-8-2-21-15,-17 8-63 16,-19-4-86-16</inkml:trace>
  <inkml:trace contextRef="#ctx0" brushRef="#br0" timeOffset="81666.3753">10335 12671 806 0,'-4'-3'339'0,"2"-3"-204"16,11 4-32-16,16 2-29 0,18 0-14 16,18 0-13-16,11 0-9 15,7 3-22-15,-5 1-5 16,-8 6 2-16,-13-2-23 15,-14-2-65-15,-7-3-30 16,-13-6-47-16,-7 0 19 16,-12-2 63-16,-4-6 32 0,-15-3 56 15,2-2 24 1,0 3 35-16,3 2 20 16,13 11 2-16,1 2-17 15,8 3-30-15,7 7-16 0,6 1-14 16,0 4 3-16,-2 2 0 15,-5 1 1-15,-14 1 3 16,-8-5 3-16,-5 1-6 16,-7-4-13-16,-3-6-160 15</inkml:trace>
  <inkml:trace contextRef="#ctx0" brushRef="#br0" timeOffset="82328.4879">11213 13332 563 0,'-1'-1'298'0,"-4"-2"-98"0,-11 2-90 16,2 6-35-16,2 2-56 16,6 2-13-16,7 1-1 15,3-4 2-15,7 2 13 16,8 0 8-16,-2-8 16 15,5 0 11-15,-14-9 26 16,-5-4 10-16,1 1 4 0,-4-1-5 16,-1 1-18-16,-4 1-10 15,-9 3-21-15,1 2-9 16,-2 7-21-16,3 6-9 16,0 3-7-16,9 4-4 15,2 0 0-15,9 2 1 16,8-3 8-16,-7-6 3 15,5-3 15-15,-8-7 8 0,-1-5 19 16,3-2 7-16,-2-5-1 16,-6 0-2-16,-3 5-15 15,-10 1-11-15,-3 9-11 16,4 7-6-16,-3 6-11 16,7 2-21-16,11 0-548 15</inkml:trace>
  <inkml:trace contextRef="#ctx0" brushRef="#br0" timeOffset="83075.3076">11808 13048 675 0,'-6'7'331'0,"-11"3"-92"16,3 17-143-16,-4 9-24 15,-4 14-28-15,7 14-10 0,-6 10-24 16,1-2-3-1,8-13-1-15,4-14 0 16,8-23 0-16,5-13 4 16,4-9 6-16,-3-11 2 15,3-14 0-15,1-3-4 0,4-15-7 16,1-7 0-16,-4-8 0 16,5 2-1-16,-4 3 0 15,-1 12-1-15,8 14-2 16,-11 5 2-16,3 17-3 15,-8-1-2-15,0 9 0 16,8 10-5-16,1 8 0 16,13 6-2-16,4 8 0 15,10 5 1-15,8 1 3 16,6 4 3-16,-5-2 3 0,-5-1 3 16,-14-8 0-16,-10-6 2 15,-15-11 1-15,-5-3 5 16,-17-2 3-16,-12-4 2 15,-15 1 5 1,-12-2 8-16,-12-4 1 0,5 4-3 16,8-5-10-16,5-4-12 15,24-3-10-15,2-6-18 16,16 0-98-16,12 0-89 16</inkml:trace>
  <inkml:trace contextRef="#ctx0" brushRef="#br0" timeOffset="83344.9085">12263 13282 830 0,'12'3'388'0,"5"-1"-131"16,4 8-142-16,10 12-17 15,3 8-23-15,-3 6-18 16,11 4-28-16,-7-3-8 16,-6-7-42-16,1-7-60 15,-11-9-217-15</inkml:trace>
  <inkml:trace contextRef="#ctx0" brushRef="#br0" timeOffset="83523.7455">12594 13264 777 0,'-7'0'405'16,"-12"2"-100"-16,-3 7-72 0,-10 7-92 0,-1 9-33 31,-2 12-53-31,-5-4-19 15,6 6-22-15,-1-1-5 0,8-9-44 16,8 3-67-16,-2-16-196 16</inkml:trace>
  <inkml:trace contextRef="#ctx0" brushRef="#br0" timeOffset="84025.3378">12218 13023 1008 0,'0'0'422'0,"9"4"-247"16,8 1-37-16,16-4-68 16,13 4-18-16,12-8-29 15,3 2-8-15,5 1-7 16,-10-1 2-16,-10 2-19 15,-9-2-33-15,-16-1-72 16,-9-7-31-16,-9-3-4 16,-3-3 31-16,-3-6 70 15,-5 1 32-15,4 1 41 16,3 2 21-16,4 13 38 0,8 7 15 16,-2 9 12-16,1 7-6 15,-3 11 14-15,1 4 10 16,-7 1 3-16,-7-3-6 15,-8-10-44-15,-6-10-21 16,4-9-49-16,8 2-87 16</inkml:trace>
  <inkml:trace contextRef="#ctx0" brushRef="#br0" timeOffset="85724.1316">1783 14794 392 0,'0'2'225'0,"0"3"5"0,1-5-39 0,-1-2-38 16,0 1-15 0,11-17-57-16,40-49-24 15,-27 20-7-15,0-2 2 0,-3 4 10 16,-6 3 1-1,-7 6-18 1,-5 5-7-16,-6 15-3 0,2 6-11 0,-7 17-11 16,1 13-8-16,3 19-19 15,4 14 2-15,10 19 4 16,7-1 3 0,5-2 6-16,1-9 3 0,-3-19-80 15,-4-10-116 1</inkml:trace>
  <inkml:trace contextRef="#ctx0" brushRef="#br0" timeOffset="85891.8132">1702 14990 622 0,'9'0'337'0,"19"0"-25"15,16-2-149-15,31-1-62 16,8-2-19-16,12 3-45 15,1 0-10-15,-20 5-49 16,-6 3-133-16</inkml:trace>
  <inkml:trace contextRef="#ctx0" brushRef="#br0" timeOffset="86261.0422">1822 15199 922 0,'6'-16'378'15,"6"-10"-202"-15,21 2-109 16,10 0-10-16,13 12-14 16,5 10-13-16,-12 15-11 15,-12 10 1-15,-26 20 6 16,-17-1 2-16,-22 6 2 15,-9-2-1-15,-12-7-5 16,-5-2-3-16,2-10-7 16,-1-9-2-16,13-10-7 0,8-8-3 15,13-9-8-15,8 1-6 16,15 2-11-16,7 3-1 16,23 4 1-1,6 3 4-15,15 2 23 16,8 9 8-16,-6 4 11 15,-1-1 4-15,-7 3-6 0,-8-8-39 16</inkml:trace>
  <inkml:trace contextRef="#ctx0" brushRef="#br0" timeOffset="86807.3876">2432 14798 847 0,'14'8'387'0,"4"3"-141"0,4 17-135 16,-1 9-7-16,-7 7-17 15,-10-5-15-15,-2 5-25 16,0-7-8-16,-5-16-11 0,3-2-3 16,1-19-2-16,-1-10-4 15,5-11-10 1,1-8-7-16,1-10-7 0,5 4-1 0,1-5-2 31,10 7 1-31,4 13 0 16,-1 5 0-16,-2 20 7 15,-5 6 2-15,-6 16 7 16,-3 3 1-16,-7 5-1 16,-2 1 0-16,-1-7 1 15,-1-1-1-15,2-13 3 16,3-8-29-16,4-18-23 0,4-1-4 16,3-20-8-16,-2-3 26 15,7 3 19-15,2-4 1 16,6 15 0-16,3 4-1 15,-5 15 2-15,-6 8 5 16,-5 21 25-16,-7 4 6 0,-5 6 4 16,0 0-2-16,-3-12-50 15,8 4 320-15</inkml:trace>
  <inkml:trace contextRef="#ctx0" brushRef="#br0" timeOffset="87302.3434">3111 14788 876 0,'-4'1'383'0,"-7"8"-197"0,5 9-55 15,-6 9-72-15,9 8-7 0,11 4-15 16,-3 0-7-16,13-2-9 15,4-6-3-15,7-12-1 16,7-9 2 0,-1-10 4-16,5-7 2 0,-6-11 1 15,-2-5 0 1,-6-12-7-16,-7 3-4 0,-9-3-3 16,-8 3-5-16,-3 8 2 15,-4 3-2-15,-2 16-7 16,3 9-4-16,-3 18 6 15,3 5 5-15,4 9 9 0,6 2 2 16,16 1-9 0,0-1-2-16,9-2 9 0,2-5-73 0,-6-12-456 15</inkml:trace>
  <inkml:trace contextRef="#ctx0" brushRef="#br0" timeOffset="87506.668">3564 15159 1128 0,'-4'10'464'31,"-5"15"-261"-31,2 3-69 16,4 7-54-16,3 1-22 15,4-2-39-15,3-4 17 16,4-7-152-16,0-6-153 16</inkml:trace>
  <inkml:trace contextRef="#ctx0" brushRef="#br0" timeOffset="87839.9134">3571 15160 728 0,'12'-6'318'16,"6"-7"-156"-16,7 9-89 16,0 5-18-16,-6 10-6 15,-3 6-5-15,-14 10-8 16,-2 4-7-16,-9-5-15 16,2 5-1-16,0-13-20 15,3-6-12-15,5-7-18 16,1-11-2-16,10-1 15 15,5 0 10-15,4 1 28 0,4 5 12 16,-2 12 18 0,-6 5 27-16,-12 15 7 0,-8 5-4 15,-18-5-6-15,-6 1-24 16,-8-17-12-16,-5-11-8 16,8-14-126-16,3-7-149 15</inkml:trace>
  <inkml:trace contextRef="#ctx0" brushRef="#br0" timeOffset="88229.1119">3603 14629 602 0,'-1'-8'342'16,"0"-14"-20"-16,8 4-116 15,4 0-70-15,8 1-20 0,9 5-40 16,4 2-26-1,-5 10-27-15,1 7-1 16,-21 15 2-16,-7 8 0 16,-11 16 1-16,-16-1-2 0,0-1-9 15,7-2-3 1,10-15-9-16,10-10-2 16,20-11-5-16,3-6-2 0,13-11 3 15,12 3 1 1,9 0-23-16,-1 5-70 0</inkml:trace>
  <inkml:trace contextRef="#ctx0" brushRef="#br0" timeOffset="88596.8612">4194 14975 1020 0,'17'0'455'0,"16"-2"-211"0,28 9-119 16,9-3-4-16,9 7-55 15,-8-5-23-15,-10-5-73 16</inkml:trace>
  <inkml:trace contextRef="#ctx0" brushRef="#br0" timeOffset="89125.9875">5170 14613 632 0,'-26'3'360'0,"-23"16"-9"16,6 6-241-16,16 9-84 16,15 24-13-16,19 12-10 15,10 4-5-15,28 9 4 16,2-14 2-16,20-18 39 0,8-14 24 15,-6-30 44 1,9-9 16-16,-11-25-17 0,-13-9-18 16,-12-12-6-1,-20-13-1-15,-26-7 4 0,-17 0-3 16,-24 3-34-16,-7 8-18 16,-22 16-24-16,2 14-8 0,2 14-7 15,8 11-30 1,26 9-141-1,10 2 173-15</inkml:trace>
  <inkml:trace contextRef="#ctx0" brushRef="#br0" timeOffset="89306.2146">5506 14737 793 0,'-8'8'380'0,"-19"12"-138"15,-6 12-52 1,-21 10-33-16,-2 4-31 0,6 6-46 16,4-10-16-16,28-5-47 15,6-13-9-15,16-14-135 16</inkml:trace>
  <inkml:trace contextRef="#ctx0" brushRef="#br0" timeOffset="89814.2612">6422 14650 885 0,'0'6'386'0,"-8"21"-188"16,0 6-67-16,11 26-63 16,-1 7-18-16,7-2-27 15,-3-4-4-15,2-12 17 16,-1-15-61-16,4-12-252 16</inkml:trace>
  <inkml:trace contextRef="#ctx0" brushRef="#br0" timeOffset="89978.2566">6187 14875 1123 0,'10'6'424'16,"19"2"-286"-16,12 3-32 0,18-2-4 16,3-8-18-16,11-3-43 15,1-4-8 1,-7-3-134-16</inkml:trace>
  <inkml:trace contextRef="#ctx0" brushRef="#br0" timeOffset="90906.4468">7198 14836 542 0,'-3'13'287'0,"-4"15"-61"15,2 3-62-15,8 6-66 16,9-3-22-16,14-6-33 15,8-4-5-15,3-16 0 16,3-3 0-16,-4-9-2 16,-4-8-1-16,-3-6-10 15,-10-2-2-15,0-3-3 16,-5 3-1-16,-10-2-1 16,-3 1 4-16,-10 6 4 15,0 4 2-15,0 15-7 0,-5 3-7 16,10 12-13-16,1 0-2 15,3 2-1-15,8 2 1 16,4 1-25 0,-1-2-80-16</inkml:trace>
  <inkml:trace contextRef="#ctx0" brushRef="#br0" timeOffset="91177.211">7228 14607 952 0,'-4'-2'404'16,"-5"5"-235"-16,3 11-45 0,2 22-50 0,1 14-9 15,6 30-6-15,2 12-4 16,-1 5-22-1,2 7-5-15,-2-11-10 16,-4-11-1-16,6-12-1 0,-4-16 0 16,4-22-44-16,0-13-70 0</inkml:trace>
  <inkml:trace contextRef="#ctx0" brushRef="#br0" timeOffset="91671.5558">7633 15000 972 0,'-2'12'443'0,"-4"2"-199"0,5 10-120 16,2 3-22-16,4 0-47 16,4 5-19-16,-1-5-17 15,0-3-4-15,-1-8-3 16,-1-6-2-16,1-10-53 15,0-8-35-15,3-7-46 16,1-2-12-16,1-6 34 16,-1-1 30-16,4 2 43 15,-4-2 12-15,-2 3 19 16,1 13 10-16,-10 3 21 0,0 9 14 16,-8 5 19-16,-5 1 11 15,-2 2 5-15,1 2-9 16,8 3-19-16,6-3-13 15,11 5-2-15,3-7 1 16,10-1 4-16,5-1-3 16,2-5-21-16,3 1-20 15</inkml:trace>
  <inkml:trace contextRef="#ctx0" brushRef="#br0" timeOffset="92148.8516">7976 14720 860 0,'11'4'398'0,"4"5"-154"15,10 19-132-15,-1 12-11 16,-6 10-15-16,0 4-12 15,-9-5-13 1,-5-5-7-16,-2-17-23 16,-2-7-6-16,0-12 1 15,1-9 0-15,4-13-8 16,4-4-3-16,6-14-13 0,3-1-2 16,8 0-1-16,2 0-1 15,7 13-2-15,-5 3 0 16,-4 16 11-16,0 9 8 15,-14 13 10-15,2 8 4 16,-6 7-5-16,-3-4-6 0,-3-2-3 16,-2-6 17-16,0-9-110 15</inkml:trace>
  <inkml:trace contextRef="#ctx0" brushRef="#br0" timeOffset="93644.9848">8903 14580 589 0,'-14'13'342'15,"-6"10"1"-15,-4 21-222 16,-2 5-22-16,-3 17-27 16,-6 2-8-16,10-4-37 15,3-7-11-15,13-21-5 16,8-11 0-16,2-19 1 16,7-7-1-16,6-16 0 15,2-9 0-15,7-13-3 0,0-5-1 16,-2-11 0-16,1-4-1 15,-4 2 0-15,-4-2-1 16,0 14-2-16,-2 6 1 16,-8 18-1-16,2 6 9 15,-6 8 0-15,-7 6-1 16,5 2-3-16,1 9-9 16,6 12-2-16,9 5-1 0,13 12 1 15,9 4 1 1,11 7 2-16,3 1 1 15,-3 0 3-15,-4-4 0 16,-8-9 0-16,-5-3 1 16,-10-11 0-16,-6-6 1 15,-12-6 7-15,-10-5 3 0,-23-4 3 16,-11 1 0-16,-21-7-7 16,-2 0-4-16,2 3-5 15,7 1-1-15,12 5-2 0,6 1 0 16,15-5 0-16,6 1 0 15,14-3-31-15,3-3-43 16,14-5-183 0</inkml:trace>
  <inkml:trace contextRef="#ctx0" brushRef="#br0" timeOffset="93972.5872">9366 14723 753 0,'1'0'416'16,"4"0"-58"-16,4 7-132 0,11 13-98 16,4 7-21-16,11 14-37 15,3 4-20-15,3 1-26 16,-3-5-5-16,-8-11-18 16,-2-8-47-1,-9-15-178-15,-1 0-191 0</inkml:trace>
  <inkml:trace contextRef="#ctx0" brushRef="#br0" timeOffset="94197.6634">9669 14747 742 0,'-6'0'390'0,"-13"2"-90"16,-3 5-53-16,-8 9-74 15,-6 8-31-15,-5 11-57 16,-4 5-26-16,7 1-32 0,5-3-9 16,7-9-6-16,7-2-1 15,7-11-4-15,5-7-2 16,9-4-80-16,4-10-94 16</inkml:trace>
  <inkml:trace contextRef="#ctx0" brushRef="#br0" timeOffset="94782.8443">10111 14720 913 0,'8'0'377'16,"15"0"-211"-16,13 1-34 15,16 4-40 1,8 0-24-16,7 5-43 0,-1-1-10 16,0-3-19-16,-4-3-77 15</inkml:trace>
  <inkml:trace contextRef="#ctx0" brushRef="#br0" timeOffset="94988.4514">10206 14903 805 0,'5'2'346'16,"14"2"-148"-16,8 3-42 16,15 2-18-16,5-1-14 15,0 0-51-15,3 0-25 0,-5-3-51 16,-4-4-87-16</inkml:trace>
  <inkml:trace contextRef="#ctx0" brushRef="#br0" timeOffset="98793.4928">11349 14382 747 0,'-4'-7'354'0,"-6"-2"-128"15,0 15-58-15,-2 27-47 16,4 17-24-16,6 20-37 16,-1 12-15-16,5 9-25 15,-2-3-4-15,-1-10-3 16,2-11 2-16,-1-27 1 15,2-12 1-15,-2-22 4 16,0-9-2-16,1-20-4 0,-3-10-2 16,3-18-9-16,0-7 2 15,2-6 2-15,-1-4-1 16,-5 0 0-16,-3-1-6 16,-2 5 0-16,5 9-1 15,3 11-3-15,5 11 0 16,4 15-8-16,3 6-1 0,15 12 1 15,9 0 1 1,23 3 8-16,9 2-30 0,12-1-85 16,-4-1-68-16</inkml:trace>
  <inkml:trace contextRef="#ctx0" brushRef="#br0" timeOffset="99009.9198">11302 14701 679 0,'1'0'325'16,"8"-1"-90"-16,11 1-51 15,25-1-44-15,7 0-19 0,18 1-54 16,2 0-23-1,-6 2-51-15,-11-2-104 16</inkml:trace>
  <inkml:trace contextRef="#ctx0" brushRef="#br0" timeOffset="99447.3474">11861 14799 1382 0,'-8'-1'562'15,"-1"5"-375"-15,0-3-51 16,6 2-82-16,4 0-43 16,5-7 14-16</inkml:trace>
  <inkml:trace contextRef="#ctx0" brushRef="#br0" timeOffset="100081.7241">12402 14426 707 0,'-12'11'378'0,"-7"8"-49"16,-6 21-187-16,3 9-32 15,-2 8-33-15,7 8-20 16,-1 1-31-16,0-3-5 0,9-10-6 16,3-7-4-1,9-19 0-15,3-11 0 16,3-19 2-16,0-12 1 16,-1-16-2-16,1-10-2 0,12-3-3 15,-6-6 0-15,0 0-1 16,-9-6 0-16,-6 0-1 15,-2 3-1-15,5 12-4 16,2 9 0-16,-1 16-4 16,1 7-4-16,0 15-2 15,8 11 0-15,11 14 1 16,6 8 3-16,14 6 4 16,3 4 2-16,2 1 2 15,-4 0 3-15,-19-4 0 0,-6-2 2 16,-24-6 2-1,-8 0 1-15,-18-12 3 16,-18-12 2-16,-7-13-3 0,-5-3-1 16,4-6-6-16,9 2-1 15,14-2-4-15,8-3-2 16,11 1-23-16,5 0-24 16,11 7-82-16,7-1-70 15</inkml:trace>
  <inkml:trace contextRef="#ctx0" brushRef="#br0" timeOffset="100319.7443">12775 14662 1060 0,'13'6'482'0,"4"0"-195"0,16 17-161 16,0 3-17-16,4 9-42 16,0 4-20-16,-8 3-26 0,-4-2-51 15,-9-11-176-15,-2-11-158 0</inkml:trace>
  <inkml:trace contextRef="#ctx0" brushRef="#br0" timeOffset="100462.7646">13052 14638 886 0,'-14'3'471'0,"-24"10"-101"15,-1 10-101-15,-7 13-118 16,-1 2-46-16,7 1-66 0,3 0-19 16,9-6-79-16,5-2-106 15</inkml:trace>
  <inkml:trace contextRef="#ctx0" brushRef="#br0" timeOffset="100760.3466">13281 14759 1098 0,'-2'0'502'0,"-1"2"-244"0,-3-1-105 15,6-1-82-15,0 0-82 16</inkml:trace>
  <inkml:trace contextRef="#ctx0" brushRef="#br0" timeOffset="101468.5986">13854 14618 618 0,'-18'-2'365'16,"-21"-1"-33"-16,-5 1-71 16,10 11-96-16,2 3-35 15,7 12-62 1,11 8-24-16,9 4-24 0,12 11-4 15,19-6-1-15,2-2 2 16,14-11-2-16,2-12-1 0,1-16-1 16,5-7 1-1,-8-12-14 1,-3-2-18-16,-8-3-32 0,-9-2-14 16,-10 5-6-16,-8 0 16 15,-11 3 29-15,-4 2 11 0,-9 5 14 0,-3 1 1 16,-1 8 1-16,-1 3 2 15,3 4-1-15,3 4 0 16,9 3-3-16,2-2 1 16,10 1 3-16,4-4 3 15,8-1 7-15,5-1 2 16,8-5-1 0,4-4-2-16,8-5-6 15,5-1-2-15,-1 1-3 16,-2-1 0-16,-4 7-4 15,-5 3 11-15,2 8 8 16,-4 7 14-16,-7 2 24 16,-6 6 5-16,-18 0 31 15,-11 0 3-15,-18 2-5 16,-10-6-12-16,-5-8-36 16,4-3-28-16,7-10-153 15,4-6-482-15</inkml:trace>
  <inkml:trace contextRef="#ctx0" brushRef="#br0" timeOffset="101925.9194">14731 14191 784 0,'-9'0'358'16,"-10"12"-146"-16,-4 15-39 16,-5 27-35-16,5 20-17 0,5 17-35 15,3 2-19-15,15 0-33 16,1-7-13-16,16-11-10 15,10-8 0-15,13-20-22 16,8-12-56-16,15-19-156 16,-1-12-277-16</inkml:trace>
  <inkml:trace contextRef="#ctx0" brushRef="#br0" timeOffset="102237.8602">15137 14590 788 0,'-17'-10'441'15,"-8"-4"-96"-15,-10 10-160 0,2 5-39 16,-1 11-64-16,-3 1-21 16,16 14-26-16,4 3-9 15,19 7-17-15,8 4-4 16,18 0-2-16,5-7 1 15,13-10 4-15,3-10 2 16,0-17 6-16,2-10 1 16,-10-16 7-16,-6-5 1 15,-21-8 22-15,-13 1 10 0,-24-1 15 16,-8 2 0 0,-13 3-27-16,-3 5-14 0,-1 9-27 15,2 8-7-15,11 16-74 31,3 9-90-31</inkml:trace>
  <inkml:trace contextRef="#ctx0" brushRef="#br0" timeOffset="102472.1906">15150 14617 1013 0,'-3'0'496'0,"-7"1"-188"15,-6 9-129-15,4 6-38 16,-14 9-68-16,-5-1-24 0,2 6-32 16,-1-2-26-16,11-3-187 15</inkml:trace>
  <inkml:trace contextRef="#ctx0" brushRef="#br0" timeOffset="102878.5899">15322 14139 715 0,'18'23'395'16,"25"32"-11"-16,7 21-138 15,2 19-45-15,-6 4-15 0,-19 9-52 32,-19-2-31-32,-23 5-48 15,-20-9-13-15,-18-22-21 0,-4-12 3 16,6-29-89-16,6-13-104 0</inkml:trace>
  <inkml:trace contextRef="#ctx0" brushRef="#br0" timeOffset="103359.1789">15165 13702 926 0,'-57'70'367'16,"-50"43"-211"-16,-22 45-73 0,-24 21-2 15,-15 14 6-15,7 6-3 16,15-19-42-16,31-21-14 16,44-39-13-16,21-25-6 15,30-37-24-15,6-21-45 16,19-35-164-16</inkml:trace>
  <inkml:trace contextRef="#ctx0" brushRef="#br0" timeOffset="103758.9237">15149 13483 423 0,'2'3'251'16,"4"5"14"-16,9 4-129 15,0-4-38-15,5 2-11 16,-2-10-4-16,-5-1-4 16,-2-5 1-16,-3 2-2 15,-8-4-21-15,0 3 0 16,-2 3-13-16,-4 1-9 16,5 1-12-1,0 3-8-15,-5 22-5 0,-5 34-1 16,6-33-1-16,1-7 14 15,13-4-133-15,2-9-349 0</inkml:trace>
  <inkml:trace contextRef="#ctx0" brushRef="#br0" timeOffset="104343.275">15263 13490 590 0,'2'-3'322'16,"2"1"-42"-16,-4 2-48 0,-1 0-56 15,-5 1-33-15,-25 17-65 16,-54 31-21-16,37-25-31 0,3-1-10 16,10 0-9-1,6-1-3-15,9-11-2 16,6-7-3-16,15-1-1 0,8-6 0 16,11 0 1-1,8-5 1-15,7-9-3 16,-3-3 0-16,1-2-1 15,3 5 0-15,-6 2 0 16,-3 8 0-16,-10 9-2 16,-10 7 9-16,-7 18 28 15,1 10 13-15,-7 12 21 16,0 2-6-16,8 6-21 16,-2-6-10-16,10-19-46 15,1-8-74-15</inkml:trace>
  <inkml:trace contextRef="#ctx0" brushRef="#br0" timeOffset="104925.3343">15634 13407 605 0,'0'-16'336'15,"4"-22"-47"-15,3 2-43 16,-4 0-63-16,0 5-24 16,-5 12-39-16,-7 3-21 15,2 14-38-15,7 3-18 0,-2 11-36 16,1 5-7 0,1 10-1-1,0 6-1-15,3 12 1 16,2 4 1-16,-3-4 1 15,4-1 2-15,-3-8 1 0,0-9 1 16,2-1 1-16,-10-12 0 16,-1-4 3-16,-3-1 0 15,-9-7 1-15,2-2 0 16,1-3-2-16,1 0-1 16,6-1-5-16,11 4-2 0,1-4-2 15,14 4-2-15,12-4 1 16,4 2 3-16,10 2 2 15,-3-1 5 1,1 4 6-16,-10-3 2 0,-4 1 1 0,-5-1-1 16,-9 0-51-16,1-4 1 15</inkml:trace>
  <inkml:trace contextRef="#ctx0" brushRef="#br0" timeOffset="106942.1449">1836 16667 576 0,'3'-10'258'0,"8"-18"-125"16,1-8-18-16,4-12-22 16,4-4-3-16,-3 0 18 15,-2 2 11-15,-6 15 30 0,-4 4 8 16,-7 23-28-1,-7 9-13-15,-2 30-52 0,2 14-31 16,11 25-20 0,10 6-6-16,10 4-3 0,1-1 0 15,3-13-1-15,2-8-3 0,-12-21-159 16,-1-14-162-16</inkml:trace>
  <inkml:trace contextRef="#ctx0" brushRef="#br0" timeOffset="107107.9625">1677 16886 713 0,'5'0'400'0,"22"-1"11"16,9 1-200-16,33-1-84 0,10-4-17 16,15-4-64-16,6 2-18 15,-10 1-14-15,-4 4-83 16</inkml:trace>
  <inkml:trace contextRef="#ctx0" brushRef="#br0" timeOffset="107508.3866">1892 17179 736 0,'0'-16'378'0,"5"-17"-42"0,13 0-168 15,18 2-63-15,15 12-10 16,4 13-40-16,0 9-14 0,-13 22 3 16,-17 4-1-16,-24 20 0 15,-13 1-4 1,-14 7-15-16,-7-2-5 15,-5-13-9-15,1-4-18 0,-14-24-75 0,6-9-28 32,8-13-19-32,6-9 12 0,28-11 65 15,6-1 29-15,21 3 55 16,13 5 28-16,8 11 44 16,0 5 14-16,4 16-14 15,-7 7-17-15,-2 9-29 16,-1 1-15-16,-3-2-20 15,-2-7-94-15</inkml:trace>
  <inkml:trace contextRef="#ctx0" brushRef="#br0" timeOffset="108162.8206">2509 16707 684 0,'3'-3'379'15,"6"1"-58"-15,1 7-75 16,-2 14-96-16,1 10-31 15,-2 12-50-15,-1 4-17 16,-3-1-18-16,-2-10-6 16,1-14-12-16,-2-10-1 15,0-18-6-15,3-10-4 16,3-20-6 0,8-7-4-16,9-3-3 15,3 5 1-15,9 15-1 0,-4 11 0 16,-2 18 8-16,-5 12 8 15,-7 11 13-15,-5 9 4 16,-13 9-2-16,-3-1-6 16,-6 0-9-16,-1-9-2 0,3-16-1 15,5-10-2-15,4-19-3 16,6-12-1-16,13-11-6 16,1-4 2-16,12 1 2 15,1 2 2-15,0 14 1 16,-2 7 4-16,-4 21 17 0,-10 9 8 15,-14 20 14 1,0 6-4-16,-6 5-14 16,-3 0-11-16,11-9-45 15,-4-4-80-15</inkml:trace>
  <inkml:trace contextRef="#ctx0" brushRef="#br0" timeOffset="108513.3177">3172 16695 1027 0,'-6'0'467'16,"-4"7"-195"-16,-1 9-99 16,6 16-83-16,-1 3-27 15,7 8-40-15,4 1-10 16,10-3-7-16,3-9-2 0,9-10-1 15,4-11 2-15,3-14 4 16,5-3 0-16,-4-17 5 16,-2-2-1-16,-5-8-1 15,-5-5-1-15,-12 1 0 16,-3 1-1 0,-7 7-1-16,0 7 2 0,1 16 16 15,-1 10 10-15,-3 19 18 16,1 9 1-16,-1 12-18 15,4 1-10-15,7-6-19 16,0-6-24-16,4-12-124 0</inkml:trace>
  <inkml:trace contextRef="#ctx0" brushRef="#br0" timeOffset="108784.5802">3605 17024 899 0,'-1'13'528'15,"-7"-3"3"-15,4 16-370 16,1 3-50-1,2-1-61-15,2 7-20 0,3-4-36 16,1-4-51-16,-3-13-163 16,-2-8-149-16</inkml:trace>
  <inkml:trace contextRef="#ctx0" brushRef="#br0" timeOffset="109086.0783">3533 17060 827 0,'1'-8'398'0,"9"-8"-149"0,6 9-65 15,6 0-82-15,6 1-37 0,8 5-47 16,-5-3-7-16,-2 6-7 16,-3 5-1-16,-17 1 2 31,-6 3 1-31,-10 1-3 0,-8-1 0 16,1-5 1-16,1-1-3 15,6-3-3 1,7-1-4-16,7 4-6 15,5-4 0-15,5 1 6 16,4 3 2-16,1 12 15 16,-6 5 8-16,-9 10 30 0,-12 4 9 15,-19-2 2-15,-7-6-2 16,-14-16-19-16,2-9-24 16,11-15-127-16,4-9-160 15</inkml:trace>
  <inkml:trace contextRef="#ctx0" brushRef="#br0" timeOffset="109450.1463">3725 16504 1072 0,'6'-6'436'0,"15"-6"-262"0,8-1-32 16,11 14-28-16,6-1-31 16,-6 12-42-16,-4 6-5 15,-16 11 5-15,-16 2 0 16,-15 4-4-16,-10 1-3 15,-11-7-16-15,5 1-5 16,9-13-6-16,11-6-3 16,18-5 3-16,4-5 6 0,15 3 7 15,4-2 1-15,3 0-4 16,-2-2-7 0,6 0-13-16,-2 0-37 0</inkml:trace>
  <inkml:trace contextRef="#ctx0" brushRef="#br0" timeOffset="111373.1541">4688 16868 936 0,'13'1'383'16,"20"5"-238"-16,11-2-26 15,9-2-44-15,0 2-26 16,-1-1-36-16,-7 0-70 15</inkml:trace>
  <inkml:trace contextRef="#ctx0" brushRef="#br0" timeOffset="111657.9802">4671 17084 1035 0,'9'-1'428'0,"18"0"-245"15,12-1-41-15,23 2-53 16,5 1-29-16,4 4-65 0,-2 6-67 16</inkml:trace>
  <inkml:trace contextRef="#ctx0" brushRef="#br0" timeOffset="112621.4579">5683 16524 880 0,'-5'2'392'0,"-3"13"-160"16,0 15-64-16,-3 23-60 16,0 14-13-16,4 21-46 15,0 3-14-15,2-3-17 0,1-9-4 16,1-25-5 0,3-17-2-16,2-22 0 0,3-15 0 15,-1-17-1-15,0-11 1 16,-3-16 0-16,-1-6 0 15,-1-14 3-15,-3-4-1 16,2-7 1-16,-2-2-2 0,4 11 0 16,2 8 0-16,3 11 3 15,8 13 3-15,3 5-5 16,6 9-2-16,10 15-7 16,8 2-3-16,17 10-3 15,8 2 2-15,7 6 15 16,3-1-56-16,-1-1-125 15,0-4-125-15</inkml:trace>
  <inkml:trace contextRef="#ctx0" brushRef="#br0" timeOffset="112834.8428">5686 16816 525 0,'-5'3'348'16,"-4"5"49"-16,12 0-158 15,22-4-87-15,13-1-18 16,22-2-47-16,4-1-39 16,-5-1-14-16,-7-2-68 0,-14-2-232 15</inkml:trace>
  <inkml:trace contextRef="#ctx0" brushRef="#br0" timeOffset="113014.8334">6185 16970 1154 0,'-2'1'484'0,"0"2"-270"15,2-1-111-15,0-2-65 16,0-1-85-16</inkml:trace>
  <inkml:trace contextRef="#ctx0" brushRef="#br0" timeOffset="113674.7843">6669 16617 891 0,'-4'4'426'15,"-3"2"-172"-15,-9 13-107 16,-4 14-32-16,-7 14-48 16,0 9-17-16,0 11-16 15,-1-7-3-15,18-5-11 16,-2-10-7-16,11-20-7 15,9-2 0-15,-1-27 3 16,3-7 0-16,7-12 2 16,-3-10 0-16,5-6-4 0,0-5-1 15,1-11-1 1,-3-4 0-16,-3-2-2 0,1 2-2 16,-1 20-1-16,-3 7 0 15,-2 18-4-15,-8 11-1 16,-1 5-2-16,1 12-1 0,8 13 1 15,7 6 2 1,23 9 1-16,11 8 0 16,10 5 4-16,-2 1 0 15,-7 2 3-15,-9-12 0 16,-9-4 0-16,1-2 0 16,-24-18 2-16,-8 5 4 0,-26-17 7 15,-15-4 3-15,-11 0 0 16,-6-4-3-16,-12-3-7 15,1-2-3-15,-3 1-6 16,5 2 0-16,23 5-7 16,6 2 3-16,21 0-89 0,4-3-72 15</inkml:trace>
  <inkml:trace contextRef="#ctx0" brushRef="#br0" timeOffset="114011.6059">7218 16856 811 0,'0'-5'420'16,"2"3"-112"-16,7 4-76 16,17 17-81-16,10 9-42 15,10 8-49-15,1 1-11 0,-8-3-20 16,-4-3-5-16,-8-6-51 15,-3 2-77-15,-4-13-250 16</inkml:trace>
  <inkml:trace contextRef="#ctx0" brushRef="#br0" timeOffset="114173.6804">7564 16783 1189 0,'-14'3'532'0,"-16"11"-270"0,1 8-64 15,-5 7-104-15,4 10-35 16,2 4-35-16,1-1-9 16,3-1-9-16,-9-7-17 15,7-9-172-15</inkml:trace>
  <inkml:trace contextRef="#ctx0" brushRef="#br0" timeOffset="114502.1375">7970 16933 965 0,'15'1'504'0,"13"4"-148"16,14-3-152-16,8-2-29 15,15 5-81-15,0-4-29 0,-6 4-37 16,-7-5-28-16,-17-7-145 15</inkml:trace>
  <inkml:trace contextRef="#ctx0" brushRef="#br0" timeOffset="115053.7995">8693 16782 1005 0,'-1'11'431'0,"-4"13"-219"16,5 7-90-16,11 12-59 31,-1-5-17-31,14-4-16 15,3-7-3-15,4-13-1 0,2-4-1 16,-7-18-4-16,2 0-2 16,-3-20 0-16,-2-8-2 15,-3-6-1-15,-6-5-1 16,-9 4 0-16,-3 5 0 16,-8 8 7-1,2 8 10-15,-4 15 7 16,-3 7 2-16,9 19-10 0,-3 2-9 0,14 21-11 0,8 5-3 15,1 4-3 1,8 3-2 0,-10-14-28-16,-5-8-42 15,-1-13-111-15,-6-11-70 0</inkml:trace>
  <inkml:trace contextRef="#ctx0" brushRef="#br0" timeOffset="115290.7536">8719 16489 845 0,'-2'-5'445'0,"3"13"-122"16,-1 6-56-16,1 26-108 16,5 18-26-16,-1 18-18 15,3 15-4-15,-1 11-10 16,-5 1-10-16,-2-6-29 15,-3-11-22-15,-1-17-24 16,0-7-3-16,1-24-12 16,0-14-49-16,1-15-153 0,6-9-399 15</inkml:trace>
  <inkml:trace contextRef="#ctx0" brushRef="#br0" timeOffset="115855.6111">9171 16964 820 0,'3'-1'406'0,"5"1"-108"0,1 7-83 15,1 15-77-15,0 2-22 16,-3 5-54-16,-2 2-13 16,-2-7-21-16,-1 0-8 15,-2-11-10-15,0-5-3 16,7-8-1-16,1-8-10 16,8-7-19-16,-2-8-5 0,1-1-4 15,1 2 9-15,-2 4 17 16,-2 5 4-16,-6 5 2 15,-1 6 2-15,-7 5 8 16,-4 2 7-16,-2 6 14 16,0 3 7-16,-3-2 15 15,4 3 1-15,6-8 3 16,1 0 1-16,21 2-16 16,3-2-6-16,11 2-16 15,5-3 4-15,-1 1-119 16,2-5-97-16</inkml:trace>
  <inkml:trace contextRef="#ctx0" brushRef="#br0" timeOffset="116296.5461">9561 16720 975 0,'14'0'484'15,"12"2"-177"-15,8 18-106 16,3 9-31-16,-4 11-52 15,-10 3-25-15,-10 2-29 16,-13-6-11-16,-7-13-24 16,0-7-7-16,-6-17-5 15,5-5-3-15,7-12-6 16,3-6-5-16,8-12-7 16,6-3-2-16,7-3 1 15,2 1 5-15,2 11 3 0,-3 5 1 16,-6 13-2-16,1 9-2 15,-6 15 11-15,-2 10 9 16,-4 15 16-16,-5 3 1 16,1 2-6-16,0-3-9 15,3-18-40 1,7-8-65-16</inkml:trace>
  <inkml:trace contextRef="#ctx0" brushRef="#br0" timeOffset="116697.2731">10263 16856 1321 0,'-3'2'480'0,"3"4"-402"0,-3-4-28 16</inkml:trace>
  <inkml:trace contextRef="#ctx0" brushRef="#br0" timeOffset="117325.3505">10916 16395 1056 0,'-7'7'433'0,"-12"11"-266"15,1 13-37-15,-4 16-53 16,-7 1-25-16,5 14-35 15,-5-3-6-15,11 3-4 16,5-5-2-16,13-18 0 16,5-10 1-16,3-23 4 15,8-8 4-15,-3-17 2 16,1-8 1-16,3-8-4 0,-1-5-3 16,-5-5-2-16,3 2 0 15,-6-9-1-15,-2-2 0 16,1 0-2-16,-1 1-2 15,-4 17-3-15,4 10-3 0,-1 19-9 16,2 14-1-16,12 19 1 16,2 8 1-16,15 18 7 15,11-1 2-15,10 5 2 16,3-2 0-16,-10-4 0 16,-5-2 1-16,-20-7 2 15,-9-7 0-15,-11-8 2 16,-6-4 3-16,-13-7 5 15,-15-5 2-15,-26-3-2 16,-6 0-1-16,-18-1-5 16,7 0-1-16,12 0-2 15,2-2-1-15,22-4-2 16,11-1-4-16,19-5-100 16,11-5-94-16</inkml:trace>
  <inkml:trace contextRef="#ctx0" brushRef="#br0" timeOffset="117596.0301">11429 16611 1132 0,'7'3'490'16,"12"9"-230"-16,11 7-80 0,11 6-60 0,1 7-27 15,2 1-54 1,1 4-17-16,-10 1-29 16,-10-6-58-1,-5-6-196-15,-8-9-157 0</inkml:trace>
  <inkml:trace contextRef="#ctx0" brushRef="#br0" timeOffset="117794.8145">11778 16616 904 0,'-7'4'479'15,"-6"3"-157"-15,-12 7-101 16,-6 3-41-16,-20 12-82 15,-8 1-30-15,-10 5-35 16,2 2-10-16,13-3-15 16,12-8 1-16,29-9-110 0,8-6-82 15</inkml:trace>
  <inkml:trace contextRef="#ctx0" brushRef="#br0" timeOffset="118404.207">12949 16694 447 0,'2'-6'297'16,"3"-10"43"-16,6 1-111 16,-1-12-53-16,6 1-16 0,-7-9-38 15,-1-3-16-15,-3 1-24 16,-5-1-10-16,-1 17-3 16,-4 5-8-1,-5 18-18-15,0 13-10 0,1 20-27 16,1 3-2-1,13 17-2-15,8 4-1 16,5-7 2-16,4 1 0 16,-4-9 0-16,-4-8 1 0,-9-5 0 15,-5-8 2-15,-15-12-5 16,-8-3-2-16,-14-11-3 16,1 0 0-16,6-2 1 15,6-2 2-15,22 5-5 0,6-3 1 16,25-1 2-1,12 2 0-15,17 0 3 16,2 2 0-16,1 2-37 16,-3 1-69-16</inkml:trace>
  <inkml:trace contextRef="#ctx0" brushRef="#br0" timeOffset="118873.4768">13206 16201 697 0,'-15'-14'327'16,"-24"-12"-125"-16,-13 5-30 0,-6 21-33 31,29 0-25-31,0 0-43 0,-92 14-11 0,-2 33-15 16,-2 26-14-16,60 26-6 16,10 12-10-16,30 6-5 15,18-3 0-15,32-3 3 16,26-3 6-16,31-21 22 15,20-17 4-15,41-31 2 16,1-21-1-16,17-30-6 16,-3-15 8-16,-25-43 31 15,-20-16 13-15,-42-24 31 0,-38-12 1 16,-70-16-8-16,-34 3-13 16,-55 19-42-16,-25 13-14 15,-24 49-30-15,8 21-7 16,16 20-105-16,17 9-74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10:54:54.3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18054 2456 135 0,'-1'-3'67'16,"0"2"-17"-16</inkml:trace>
  <inkml:trace contextRef="#ctx0" brushRef="#br0" timeOffset="265.4125">18402 2098 765 0,'-12'-2'351'16,"-17"2"-158"-16,-3 8-40 0,-3 13-63 0,2 8-28 31,7 9-45-31,8 4-14 0,18 6-20 16,8-4-2-16,17-3 7 0,9-12 3 0,12-13-41 31,6-6-61-31,1-17-280 0</inkml:trace>
  <inkml:trace contextRef="#ctx0" brushRef="#br0" timeOffset="618.5255">18627 2141 688 0,'-8'-5'351'0,"-6"6"-108"16,-1 6-65-16,2 15-87 15,2 9-24-15,-3 7-31 0,5 6-11 16,6 1-13-16,-1-3-4 15,8-15-5-15,0-7-2 16,1-15 0-16,5-5 2 16,-1-14 2-16,3-7 2 15,1-7 1-15,-5-6 0 16,1-3-1-16,0 5-2 16,0-1 0-16,-3 4-2 15,-2 10 0-15,-3 2 1 0,1 10-2 16,2 0-2-16,-2 4-4 15,1 3 1-15,4 8 11 16,5 9 7 0,4 9 6-16,2 14-1 0,3 10-10 15,-1 3-4-15,-1 0-1 16,-1-10-17-16,-6-17-125 16,0-5-132-16</inkml:trace>
  <inkml:trace contextRef="#ctx0" brushRef="#br0" timeOffset="926.5585">18533 2306 593 0,'10'4'283'0,"2"4"-94"16,18-3-117-16,4 0-19 0,2-7-22 15,5 1-4 1,-1-8-27-16,-2 0-42 15,-7-8-98-15,-4 0-18 0,-7-3 15 16,-3-3 42 0,-3-3 133-16,0-3 48 0,7 4 80 15,1 4 33-15,2 10 4 16,2 7-15 0,0 15-50-16,-4 6-9 0,-10 18-13 15,-1 5-4 1,-15 7-18-16,-4 2-24 0,-1-3-13 0,-13-8-82 15</inkml:trace>
  <inkml:trace contextRef="#ctx0" brushRef="#br0" timeOffset="1636.2364">19132 3350 694 0,'2'-9'344'0,"2"-7"-120"15,2 9-98-15,1 9-61 0,-4 10-10 16,-1 10 5-16,-3 7-1 16,1 2-25-16,6 3-12 15,1-7-15-15,6-5-3 16,5-10-1-16,4-7 0 16,4-13 4-16,2-7 1 0,1-8 2 15,-5-11 1-15,-3-1-3 16,-3-2-3-16,-4 2-1 15,-2 4 0 1,-6 11 1-16,-2 7-1 0,-3 13 6 16,-1 8 4-16,0 16 5 15,0 4 3-15,5 8-5 16,1-1-4-16,4-4-6 16,0-4-23-16,7-12-146 15,-6-7-149-15</inkml:trace>
  <inkml:trace contextRef="#ctx0" brushRef="#br0" timeOffset="1943.1075">19545 3411 707 0,'-7'14'339'16,"0"9"-128"-16,1 4-111 0,4-3-29 15,3-3-39-15,3-4-11 16,-3-11-13-16,0-9 0 0,8-6 0 15,-2-9 1-15,5-4 0 16,1 0-2-16,-10-11-1 16,3 3-1-16,-3 0 3 15,-1 3 12 1,4 16 13-16,0 6 8 16,2 13 16-1,1 9-9-15,0 8-9 0,1 1-8 16,1 4-17-16,1-3-5 15,0-8-2-15,3 6 0 16,-3-12-1-16,-1 1-38 16,-6-6-103-16,-4-7-91 15</inkml:trace>
  <inkml:trace contextRef="#ctx0" brushRef="#br0" timeOffset="2087.1537">19552 3540 658 0,'-5'-1'338'0,"3"6"-92"15,1-4-41-15,1-1-79 16,0 0-33-16,23-1-51 16,38-5-19-16,-25-3-61 15,-1 3-107-15</inkml:trace>
  <inkml:trace contextRef="#ctx0" brushRef="#br0" timeOffset="2311.0475">19847 3363 952 0,'10'0'359'0,"20"-1"-272"16,6-2-40-16,-4 1-23 15,2 0-10-15,-7 2 5 16,2 1-78-16</inkml:trace>
  <inkml:trace contextRef="#ctx0" brushRef="#br0" timeOffset="2492.5165">19907 3453 1004 0,'6'2'416'0,"13"0"-245"16,3-2-52-16,4-4-51 15,1-2-23-15,1 0-29 0,0 2-4 16,0 0-97-16,-3 0-152 16</inkml:trace>
  <inkml:trace contextRef="#ctx0" brushRef="#br0" timeOffset="2843.4634">20352 3252 899 0,'-8'-3'398'15,"-15"0"-198"-15,0 3-33 0,-3 9-74 16,2 7-28-16,11 9-47 16,4 6-13-16,13 7-12 15,10 4-4-15,11-7 1 16,6-2 3-16,7-16 20 16,1-8 7-16,2-12 8 15,1-9 4-15,-7-11-8 0,-6-4-1 16,-15-11 4-16,-10-2 1 15,-12 2 13 1,-10 3-3-16,-8 18-12 16,-1 8-6-16,-2 15-89 0,1 4-76 15</inkml:trace>
  <inkml:trace contextRef="#ctx0" brushRef="#br0" timeOffset="3000.2851">20506 3274 1148 0,'-3'4'520'0,"-9"5"-234"0,-6 6-74 16,-2 14-101-16,-6 4-35 0,-6 2-75 16,-2 0-85-1</inkml:trace>
  <inkml:trace contextRef="#ctx0" brushRef="#br0" timeOffset="3586.9569">22828 2026 531 0,'1'-2'322'0,"-7"1"-14"15,-5 5-56-15,-15 12-63 0,-8 3-34 16,3 18-47-16,3 8-28 15,16 8-37-15,11 4-13 16,16-11-22-16,11-9-3 16,16-15-5-16,1-10-37 15,0-14-137-15,-7-6-159 16</inkml:trace>
  <inkml:trace contextRef="#ctx0" brushRef="#br0" timeOffset="3776.3714">22999 2110 810 0,'0'4'381'0,"0"7"-114"15,0 5-120-15,3 8-65 16,1 0-11-16,0-1-39 16,2 3-6-16,-2-8 5 15,1-3-53-15,-1-6-148 16,-4-7-111-16</inkml:trace>
  <inkml:trace contextRef="#ctx0" brushRef="#br0" timeOffset="4064.2524">22952 2134 300 0,'1'-14'259'15,"11"-9"66"-15,6 6-42 16,7 4-110-16,9 6-36 16,-2 1-62-16,0 1-18 15,-7 3-3-15,-6 7 3 16,-13 7 2-16,-9-1-6 15,-12 8-20 1,-3-4-9-16,0 0-9 0,3-4-4 16,9-5-9-16,6-6-2 15,8 0-5-15,5-5-2 16,8 5 4-16,6 6 1 16,-3 4 1-16,-4 4 1 0,-14 7 13 15,-10 0 4 1,-16 2 7-1,-6 0 1-15,-7-9 1 0,-2-6-35 16,7-12-122-16,6-5-178 16</inkml:trace>
  <inkml:trace contextRef="#ctx0" brushRef="#br0" timeOffset="4267.3135">23296 1985 980 0,'18'3'431'0,"21"3"-213"16,0 9-20-16,-12 13-11 15,-9 7-18-15,-16 11-35 16,-5 6-26-16,-14-4-59 31,-5-2-20-31,-1-10-51 0,0-4-73 0</inkml:trace>
  <inkml:trace contextRef="#ctx0" brushRef="#br0" timeOffset="5006.0995">22492 3119 406 0,'1'-9'251'0,"3"-6"-9"0,7-3-27 0,4-9-35 16,6 1-15 0,5 2-25-16,3 2-17 0,-1 15-39 15,-5 7-18 1,-13 11-18-16,-4 15-2 0,-9 11-4 15,0 0-7-15,2 4-16 16,3-6-4-16,10-12-6 16,4-1-2-16,6-19-1 15,-2-6 1-15,6-13 0 16,-1-6 0 0,-6-8 0-16,-1 1-1 0,-10-1-3 0,1 6-2 15,1 4-2-15,-7 3-1 16,-1 9 1-1,1 0-2-15,-3 12 1 16,-4 7-1-16,4 8 1 16,0 8 2-16,-1 6 0 0,3 3 2 15,-2 1-1-15,1-4-1 16,5-6-75-16,-3-8-71 16,8-14-289-16</inkml:trace>
  <inkml:trace contextRef="#ctx0" brushRef="#br0" timeOffset="5432.1545">22963 3137 524 0,'0'2'294'0,"5"6"-69"16,-2 5-58-16,2 1-19 15,2 4-32-15,-3 1-17 16,0-1-34-16,-4-3-15 15,-2-4-23-15,-1-7-4 16,2-6-8-16,1-3-3 0,-1 4-25 16,0 0-12-16,-2-12-9 15,-7-40-3-15,10 30 14 16,-3 1 4-16,8 5 5 16,3 7 3-16,6 4 7 15,4 6 3-15,-1 2 7 16,4 7 2-16,-2 7 3 15,0 2 17-15,-10 1 4 16,-7-1 2-16,-5-2 3 16,-4-2-15-16,1-5-6 15,0-5-2-15,6-8-8 16,3-3-4-16,5-5-4 16,2 4-3-16,2 4 1 0,3 0 2 15,-6 7 1-15,-2 5 1 16,-11 6 15-16,-7 4 4 15,-10 6 1-15,-1-2 1 16,2-6-67-16,2-7-83 16</inkml:trace>
  <inkml:trace contextRef="#ctx0" brushRef="#br0" timeOffset="5634.2638">23288 3016 1218 0,'15'0'448'0,"16"1"-363"16,1-1-29-16,-1 2-22 16,-6-4-14-16,-2 2-54 15,-3 0-88-15</inkml:trace>
  <inkml:trace contextRef="#ctx0" brushRef="#br0" timeOffset="5808.3822">23347 3112 965 0,'5'3'449'0,"2"4"-169"15,6 0-164-15,4-5-21 0,2-2-41 16,5 1-17-1,5-4-27-15,-1-1-71 0</inkml:trace>
  <inkml:trace contextRef="#ctx0" brushRef="#br0" timeOffset="6114.2381">23594 2790 1004 0,'17'-12'423'0,"25"-9"-247"0,7 3-60 16,8 12-54-16,-4 2-15 15,-11 10-17-15,-14 1 0 0,-19 13 13 16,-13 9-5-16,-16 14-7 15,-1 5-3-15,-6 1-16 32,1-3-4-32,2-13-4 0,4-4-1 15,14-7-11-15,3-4-39 16,9-2-147-16,4-1-264 0</inkml:trace>
  <inkml:trace contextRef="#ctx0" brushRef="#br0" timeOffset="6269.0245">23820 3228 1384 0,'3'0'596'0,"-2"1"-315"16,1-1-156-16,-2-1-30 15,0 0-55-15,0 0-19 0,0 0-194 16</inkml:trace>
  <inkml:trace contextRef="#ctx0" brushRef="#br0" timeOffset="7019.1465">20461 7160 762 0,'3'-5'386'0,"1"-5"-129"0,-4 6-42 15,2 15-83 1,-2 9-34-16,0 10-46 16,0 6-13-16,5-2-20 15,-5-7-12-15,4-9-121 16,0-7-99-16</inkml:trace>
  <inkml:trace contextRef="#ctx0" brushRef="#br0" timeOffset="7176.7309">20579 7139 817 0,'0'3'397'16,"0"10"-124"-16,-1 5-59 15,1 12-88-15,1 6-33 16,5-2-62-16,3-1-2 15,5-9-141-15,0-7-141 16</inkml:trace>
  <inkml:trace contextRef="#ctx0" brushRef="#br0" timeOffset="7703.3366">20283 7551 765 0,'0'0'368'0,"1"-7"-136"0,5 2-60 16,16-1-60-16,4-1-27 15,18 7-34-15,-5 0-15 16,-8 11-20-16,-7 8-1 0,-22 4 2 16,-2 9 2-16,-15-1 1 15,-5-4-1-15,-2-5-12 16,-4-11-4-16,7-8-6 15,5-6-7-15,12-6-3 16,8 2-1-16,11-1 0 16,4 3 3-16,1 7 6 15,-2 5 6-15,-3 6 17 16,-2 8 9-16,-13 6 10 16,-2 1 1-16,-14 0-7 15,-16-7-1-15,-7-10-6 16,-4-7-4-16,4-8-11 15,9-1-8-15,15-6-37 16,8 4-39-16,12-4-69 16,6-1-52-16,15 7-279 0</inkml:trace>
  <inkml:trace contextRef="#ctx0" brushRef="#br0" timeOffset="8240.802">20694 7718 766 0,'1'-1'369'15,"5"-1"-123"-15,2 3-78 16,-2 7-70-16,1 4-20 0,-4 8-34 0,-4-1-13 31,-3 3-12-31,-1-4-4 0,2-8-5 16,1-6 0-16,6-10-4 15,2-10-2-15,6-8-4 16,5-6-2-16,2-1-2 16,5 0 1-16,3 10 1 15,2 8-3-15,-7 9 21 16,-2 7 9-16,-7 9 16 15,-10 3 6-15,1 3-15 16,-4 5-8-16,-4-2-10 16,4 0-4-16,0-4-4 15,-1-8-2-15,7-11-3 16,-1-8-1-16,5-10 0 16,5-1 1-16,-6 2 0 0,2 0 0 15,0 4-1 1,5 1 0-16,0 4-1 15,4 4-2-15,-11 7 2 0,-2 10 9 16,-1 6 25-16,-4 3 14 16,2 3 19-16,-1-1-3 15,-4-2-21-15,0 1-13 0,-5-8-45 16,1-4-67-16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10:03:22.8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2165 9515 623 0,'-5'-12'395'15,"-8"-13"-48"-15,-12 4-72 0,-5 4-35 16,-14 3-78-16,-2 8-40 15,-4 14-76-15,1 16-27 16,11 21-29-16,8 14-9 16,21 16-1-16,13 2 3 15,24 4 5-15,12-6 2 16,18-24 7-16,7-14 3 16,6-31 5-16,-2-15 6 0,-9-22 10 15,-16-13 10-15,-14-9 19 16,-17-3 6-16,-17 3-6 15,-11 4-12-15,-30 11-45 16,-13 4-40-16,-16 6-171 16,-4-2-181-16</inkml:trace>
  <inkml:trace contextRef="#ctx0" brushRef="#br0" timeOffset="125.07">1769 9356 1112 0,'0'-2'528'0,"-1"-1"-248"16,2 3-108-16,-1 0-129 16,0 0-49-16</inkml:trace>
  <inkml:trace contextRef="#ctx0" brushRef="#br0" timeOffset="390.65">2486 9586 916 0,'-1'2'410'0,"3"15"-131"15,6 10-144-15,3 26-54 16,-1 13 4-16,-8 16-30 15,-2 0-24-15,-6-5-18 16,6-9-1-16,3-17 0 16,-1-11 14-16,6-16-122 15,-2-8-95-15</inkml:trace>
  <inkml:trace contextRef="#ctx0" brushRef="#br0" timeOffset="549.89">2529 9796 1215 0,'11'-4'426'16,"17"1"-369"-16,4 3-46 15,11 5-25-15,3 2-83 16</inkml:trace>
  <inkml:trace contextRef="#ctx0" brushRef="#br0" timeOffset="1018.2">2763 9664 814 0,'-4'4'403'16,"-5"1"-94"-16,3 13-212 15,3 6-35-15,4 4-25 16,7 1-12-16,2-3-14 16,6-5-1-16,5-8 5 15,0-8 5-15,2-9 13 16,-2-8 3-16,-7-8 2 16,-3-2-4-16,-7-3-10 15,-4 1-6-15,-2 7-10 16,-1 7-10-16,-3 10-17 15,2 10-3-15,-1 8-3 16,2 2 8-16,6 4 9 0,6-1 2 16,8-3 2-16,4-5 0 0,3-14 4 0,2-7 1 31,-5-10 6-31,-2-7 2 16,-5-5 4-16,-6 0 2 0,1-1 9 0,2 4-5 15,-1 10 0-15,7 7-4 16,8 12-13-16,1 9 4 0,11 14 4 15,-1 6 15-15,-9 5 37 16,-7-2 18-16,-20-2 18 16,-7-3-5-16,-15-13-15 15,-7-5-71-15</inkml:trace>
  <inkml:trace contextRef="#ctx0" brushRef="#br0" timeOffset="1556.83">3836 9618 941 0,'18'-30'403'15,"14"-15"-212"-15,11 3-41 16,7 14-11-16,4 21-40 16,-2 10-34-16,1 25-32 0,-7 8-5 15,-9 15 2-15,-2 8 0 16,-16 5-1-16,-2 3-1 16,-8-9-4-16,-5-12-3 15,-2-20-5-15,1-8 5 16,-1-26 3-16,-2-9-6 15,-5-17-10-15,-5-10-9 16,-11-1-10-16,-4 4 2 16,-8 16-4-16,-1 14-2 0,-5 23 6 15,-3 14 0-15,8 19 8 16,5 6 4-16,11-3-6 16,9-7-5-16,12-14-117 15,11-11-83-15</inkml:trace>
  <inkml:trace contextRef="#ctx0" brushRef="#br0" timeOffset="1822.4">4657 9728 721 0,'-12'-5'484'15,"-6"-5"3"-15,-8 4-198 16,-6-1-52-16,4 7-84 16,1 0-38-16,7 12-76 0,8 5-23 15,3 10-23-15,6 5-4 16,5 1 2-16,4 2 0 16,9-5 4-16,0-7 1 15,8-12-11-15,8-1-45 16,-1-18-128-16</inkml:trace>
  <inkml:trace contextRef="#ctx0" brushRef="#br0" timeOffset="1932.11">4566 9537 920 0,'-5'-12'471'0,"-4"-8"-131"16,5 8-139-16,4 11-181 15,2 3 24-15,4 8-231 16</inkml:trace>
  <inkml:trace contextRef="#ctx0" brushRef="#br0" timeOffset="2166.27">4789 9766 768 0,'16'31'427'16,"9"22"-73"-16,-3 9-202 16,-11 4-44-16,-15-1-60 15,-13-2-13-15,-14-3-16 16,-4-1-2-16,0-19-14 15,5-13-11-15,5-32-18 16,8-16-5-16,8-26 8 0,8-5 12 16,10-10 21-16,6-6 5 15,9-2 12-15,3-3 3 16,5 12-6-16,1 7-3 16,-2 19-45-16,-4 10-60 15</inkml:trace>
  <inkml:trace contextRef="#ctx0" brushRef="#br0" timeOffset="2697.83">4985 9696 968 0,'-5'0'455'15,"-2"1"-183"-15,4 11-183 0,5 7-44 16,4 10-45-16,2 4 0 15,5-1-1-15,1-2 1 16,9-10 7-16,5-5 4 16,-1-13 11-16,-1-4 6 15,-9-12 9-15,-4-4 2 16,-6-6-5-16,-4-1-5 16,-3 3-8-16,0 4-8 15,-6 6 16-15,2 4-3 16,-2 8-17-16,1 2-4 15,7 8-25-15,0 4 1 0,6 5 14 16,7 2 8-16,2-1 15 16,-9-5 11-16,18-8 27 15,-3-7 18-15,-1-11 21 16,11-4-2-16,-24-10-20 16,-4-2-14-16,-12-3-65 15,-10 2-69-15,-6 6-172 16,-12 5-413-16</inkml:trace>
  <inkml:trace contextRef="#ctx0" brushRef="#br0" timeOffset="3027.18">4608 9711 872 0,'7'1'404'0,"6"6"-149"16,1 4-60-16,-4 13-34 16,-6 4-2-16,-12 12-34 15,-11 1-24-15,-5 1-48 16,-1-5-28-16</inkml:trace>
  <inkml:trace contextRef="#ctx0" brushRef="#br0" timeOffset="3482.88">5902 9666 833 0,'-5'-4'446'0,"1"3"-131"15,-2 14-167-15,8 11-55 16,2 23-64-16,-4 12 1 15,5 4-18-15,3-3 0 16,4-15-97-16</inkml:trace>
  <inkml:trace contextRef="#ctx0" brushRef="#br0" timeOffset="3779.57">6207 9684 1012 0,'-10'-1'442'0,"-17"2"-239"15,2 6-85-15,6 8-101 16,1 6-21-16,12 10-21 16,6 5 0-16,14 5 11 15,5-1 5-15,7-7 10 16,8-8 4-16,-1-12 6 15,-1-6 5-15,-6-12 26 16,-9-3 27-16,-16-7 35 16,-9-1 5-16,-24 1-17 15,-7 3-27-15,-6 3-39 16,7 2-30-16,19 1-231 0</inkml:trace>
  <inkml:trace contextRef="#ctx0" brushRef="#br0" timeOffset="4076.64">6512 9731 1220 0,'-11'-5'539'0,"-7"-7"-300"15,-6 5-85-15,10 9-131 16,2 8-33-16,0 8-25 15,6 9 1-15,4 7 8 16,0 1 6-16,14-2 10 16,6-6 6-16,9-16 10 15,-2-6 6-15,4-12 32 16,-4-8 19-16,-10-6 22 16,-4-4 6-16,-11-5-23 15,-7 5-20-15,-5-1-23 16,-1 8-42-16,1 9-162 15</inkml:trace>
  <inkml:trace contextRef="#ctx0" brushRef="#br0" timeOffset="4373.46">6680 9950 779 0,'17'-3'441'15,"20"-3"-80"-15,-2-2-123 16,-3-10-117-16,-3-3-41 15,-7-9-33-15,-3-1-16 16,-7 1-11-16,-3 1 2 16,-9 5-4-16,-7 4-5 15,-12 9-10-15,-11 0-5 0,-6 11-12 16,-2 5-5-16,7 11-10 16,-6 8-5-16,20 14 1 15,5 6 11-15,7 13 16 16,18 5 5-16,-6-1 9 15,0 0-3-15,4-7-1 16,0-5 0-16,0-9 14 16,1-4-61-16</inkml:trace>
  <inkml:trace contextRef="#ctx0" brushRef="#br0" timeOffset="4766.01">6998 9882 1200 0,'0'0'445'15,"7"5"-326"-15,5 1-33 16,8-2-13-16,7 2-8 0,2-6-26 15,-11-2-10-15,11-5-3 16,-4-6 2-16,-10-3 5 16,7-1 1-16,-23-5-7 15,-9 0-6-15,-11 4-12 16,-7 0-7-16,-6 8-5 16,-1 5-6-16,1 9-10 15,6 10-7-15,4 14 8 16,4 12 10-16,12 11 15 15,3 4 9-15,11 3-2 16,6-1-5-16,0-3-3 16,3 0-2-16,0-5-59 15,-1-4-311-15</inkml:trace>
  <inkml:trace contextRef="#ctx0" brushRef="#br0" timeOffset="5272.96">7469 9775 446 0,'1'-6'324'16,"-7"-6"50"-16,-4 0-64 15,-3 5-89-15,-4 0-41 0,2 10-93 16,-1 1-35-16,-4 11-49 16,5 6-18-16,6 6-6 15,9 3 1-15,12 1 7 16,8-4 7-16,13-7 10 15,0-12 7-15,4-11 8 16,-3-10 7-16,-14-13 36 16,-6 2 10-16,-17-5 1 15,-9 3-8-15,-13 3-37 16,-2 2-38-16,0 7-133 16</inkml:trace>
  <inkml:trace contextRef="#ctx0" brushRef="#br0" timeOffset="5601.05">7710 9792 1016 0,'5'5'410'0,"6"4"-262"15,-3 4-79-15,1 2-13 16,-6-1-17-16,-3 1 0 15,-1-5-7-15,-1 1 1 16,-4-8 5-16,2-4 1 0,-3-8-7 16,0-8-8-16,7-6-15 15,0-1-4-15,9-2-6 16,3 0-4-16,4 6-5 16,3 5-4-16,-1 8 22 15,0 6 12-15,-4 11 20 16,-5 7 8-16,-2 10-14 15,0 8-8-15,-7 1 4 16,3 0-72-16</inkml:trace>
  <inkml:trace contextRef="#ctx0" brushRef="#br0" timeOffset="5773.36">8063 9760 1406 0,'-2'1'567'0,"0"5"-372"0,0 7-83 16,3 10-82-16,2 5-11 15,4 5-8-15,0 0 18 16,-2-4-147-16,-3-6-114 16</inkml:trace>
  <inkml:trace contextRef="#ctx0" brushRef="#br0" timeOffset="5914.01">8023 9516 1255 0,'-7'-1'623'0,"-7"1"-151"0,7 4-394 16,3 5-79-16</inkml:trace>
  <inkml:trace contextRef="#ctx0" brushRef="#br0" timeOffset="6547.68">8541 9720 769 0,'-3'2'424'0,"-2"2"-56"16,-5 11-181-16,-4 5-48 16,-7 9-40-16,-6 0-29 15,0-1-31-15,2-5-6 16,0-14-4-16,4-8-1 16,6-12-9-16,-2-9-4 15,7-7-11-15,5 1-3 16,5 1-4-16,5 3-8 15,5 9-4-15,1 5 3 0,9 13 5 16,4 6 6-16,5 11 3 16,6 6 1-16,-5 4 2 15,-3 0 0-15,3-6 1 16,-8-6 0-16,0-16 5 16,0-4 1-16,-1-13 4 15,0-7 0-15,-2-1-5 16,2-2-3-16,2-1-10 15,0 9-7-15,4 12-2 16,-1 5 0-16,-5 17 12 16,-4 0 19-16,-10 9 26 15,-9-4 12-15,-9-1 5 16,-3-1-12-16,-6-10-30 16,-1-3-40-16</inkml:trace>
  <inkml:trace contextRef="#ctx0" brushRef="#br0" timeOffset="7032.38">9686 9689 947 0,'-12'-1'454'16,"-8"1"-174"-16,-7 8-113 15,-3 5-42-15,6 12-54 16,3-1-21-16,13 8-41 16,7 7-6-16,10-2-2 15,8-16 2 1,-8-11 2-16,1 1 2 0,32 11 4 0,1-12 6 15,-4-15 12-15,-27-15 6 16,-12-7 7-16,-7 2-4 16,-18 2-15-16,-3 3-9 15,-6 9-5-15,1 1-41 16,12 6-130-16,7 1-142 16</inkml:trace>
  <inkml:trace contextRef="#ctx0" brushRef="#br0" timeOffset="7204.11">9841 9727 1035 0,'22'-6'436'0,"25"-1"-267"16,5 1-44-16,-2 5-72 16,-6 3-21-16,-10 3-3 15,-7 1-38-15,-12 1-155 16,-5 3-240-16</inkml:trace>
  <inkml:trace contextRef="#ctx0" brushRef="#br0" timeOffset="7344.49">10033 9756 967 0,'-6'5'518'0,"-5"3"-139"16,1 12-182-16,0 0-57 15,2 5-82-15,4 1-22 16,6-2-42-16,4-1-61 15,9-5-261-15</inkml:trace>
  <inkml:trace contextRef="#ctx0" brushRef="#br0" timeOffset="7750.59">10313 9870 686 0,'4'-12'399'0,"0"-11"-39"16,-5-1-73-16,-3-1-62 15,-7 0-29-15,-7 2-49 16,-1 4-33-16,-8 8-72 16,0 8-31-16,4 12-44 15,2 7-7-15,12 7 6 16,5 4 7-16,10 0 18 16,9-1 5-16,7-3 5 15,3-7 0-15,3-9 2 16,-6-6 1-16,-2-9 1 15,-2-5 1-15,1-6 1 16,1-3-1-16,-4 2-1 16,-1 5 0-16,-7 4-6 15,-3 6-8-15,1 7-6 16,-1 5-1-16,2 13 5 16,1 3 6-16,3 5 5 0,-1-3 0 15,-2-8 4-15,4-6 3 16,1-11 28-16,5-7 9 15,2-11 14-15,2-5 1 16,-3-2-20-16,-3-1-7 16,-4 1-58-16,-3 8 406 15</inkml:trace>
  <inkml:trace contextRef="#ctx0" brushRef="#br0" timeOffset="8266.69">11568 9756 639 0,'0'1'337'15,"-3"3"-49"-15,-4 9-90 16,-20 9-57-16,-6 3-38 16,-10 6-62-16,-5-5-11 0,5-15-2 15,4-5 1-15,10-15 0 16,3-7 2-16,12-7-4 16,5-3-6-16,10 0-13 15,13 4 0-15,6 9 17 16,6 2 6-16,7 18 12 15,3 5 1-15,6 18-7 16,-1 9-1-16,-8 9-1 16,-5-3-4-16,-14-4-11 15,-2-3-22-15,-8-15 281 16</inkml:trace>
  <inkml:trace contextRef="#ctx0" brushRef="#br0" timeOffset="8423.04">11399 9552 1352 0,'-1'-4'542'0,"-2"-4"-342"16,7 10-173-16,8 4-53 16,13 13-116-16</inkml:trace>
  <inkml:trace contextRef="#ctx0" brushRef="#br0" timeOffset="9001.03">11732 9403 982 0,'3'-8'440'16,"-1"-6"-170"-16,14 0-189 16,9 3-26-16,11 1-18 15,6 0-8-15,2 5-12 16,-8 1-4-16,-18-1 4 16,-1 2 8-16,-16-2-4 15,-2 3-9-15,-5 2-15 16,5 0-12-16,-1 0-7 15,-1 1 1-15,-2 3 0 0,-7 18-1 16,-1 37 3-16,23-27 4 16,1-4 5-16,0 3 6 15,-3-9 4-15,0-2 2 16,-5 1 6-16,-3-13 3 16,-4-1 8-16,-4-3 3 15,1-4 1-15,0 4-2 16,4-3-25-16,3 7-9 0,5 1-9 15,1 7 3 1,8 23 21-16,0 9 4 0,2 28 7 16,-4 3 6-16,-13 3 37 15,-11-8 16-15,-17-19 20 16,-4-5 9-16,-7-23-24 16,2-3-7-16,2-24-9 15,3-7-10-15,9-13-11 16,6-10-9-16,12-1-22 15,6-7-9-15,2-5-22 16,8-1-49-16,3 2-95 16,6 6-66-16</inkml:trace>
  <inkml:trace contextRef="#ctx0" brushRef="#br0" timeOffset="9720.72">12434 9930 413 0,'-2'-6'306'0,"-6"-8"64"16,-5-1-97-16,-9-1-68 0,-3-1-11 16,-9 0-53-16,3 5-36 15,1 7-63-15,1 8-36 16,10 9-17-16,-1 5-5 15,13 9 6-15,6 4 6 16,13 2 0-16,7-1 5 16,7-12 3-16,2-11 2 15,5-11 5-15,-1-6-1 16,0-7 5-16,-2-2 1 16,-11-5 1-16,-2 2 1 15,-9 5-2-15,-1 2 2 0,-7 5 2 16,3 5-9-16,1 5-8 15,2 5-5-15,4 10-7 16,0 4 5-16,5 5 4 16,0 6 0-16,4-8 1 15,-3-5 1-15,-2-10 32 16,-2-8 24-16,5-6 27 16,-4-6 6-16,6-6-21 15,-2-2-22-15,-8-5-23 16,1 1-8-16,-7 3-57 15,-3 1-71-15,8 7-514 16</inkml:trace>
  <inkml:trace contextRef="#ctx0" brushRef="#br0" timeOffset="10017.44">13051 9879 1026 0,'-1'10'478'15,"-9"18"-209"-15,-2-3-54 16,-18 2-107-16,6-3-30 16,-4-5-44-16,-2-5-9 15,10-2-3-15,-8-6-10 0,-1-12-23 16,6-1-6-16,4-12-10 16,5-1 6-16,10-1 13 15,4 0-6-15,9 3-8 16,7 4-6-16,8 10 15 15,4 2 10-15,3 14 19 16,0 4 12-16,4 12 2 16,-2-1-2-16,-2-2-7 15,0-2 30-15,-6-5 43 16</inkml:trace>
  <inkml:trace contextRef="#ctx0" brushRef="#br0" timeOffset="10627.09">13821 9862 885 0,'-2'-2'439'0,"-3"2"-180"15,-1 0-88-15,6 0-113 16,0 0-38-16,3 10-13 16,-2 6 0-16,55 21 6 15,-26-38 3-15,2-5 8 16,-2-7 3-16,-7-5 8 16,-5 0 2-16,-12-2 4 15,-3-1 15-15,-6 6 13 16,-1 2 0-16,2 12-21 15,2 7-22-15,3 20-26 16,4 15-7-16,8 20 5 0,1 5 0 16,5 6 1-16,-1 1 1 15,-18-4 4-15,-7-3 3 16,-20-9 6-16,-12-7 4 16,-11-17 6-16,-3-8 6 15,-4-28 5-15,3-8 0 16,10-25-7-16,5-9-13 15,23-8-31-15,11-6-26 16,13 4-58-16,17 3-41 16,3 2-114-16,6 7-106 0</inkml:trace>
  <inkml:trace contextRef="#ctx0" brushRef="#br0" timeOffset="10783.74">14218 9490 1168 0,'3'-12'518'0,"-1"-12"-249"16,-1 14-88-16,-4 29-109 16,-11 10-36-16,0 22-55 15,-4 8 44-15,2 7-156 16,3 5 122-16</inkml:trace>
  <inkml:trace contextRef="#ctx0" brushRef="#br0" timeOffset="11198.71">14271 9881 899 0,'-6'7'383'0,"-2"5"-190"0,4 6-93 16,4 3-12-16,15 3-14 15,4-4-11-15,5-8-20 16,4-2-1-16,-4-16 10 16,2-1 4-16,-4-10 15 15,-3-3 7-15,-4-2 3 16,-4-2-3-16,-4-5-10 16,-2 1-14-16,-5 8-25 15,2 7-11-15,0 13-25 16,1 7-5-16,0 18-2 15,6 10 2-15,5 18 8 16,2 1 0-16,4 8 1 16,-5 3 2-16,-8 3 5 0,-6 3 4 0,-15-3 1 15,-7-7 1-15,-12-12-1 16,-3-11 1-16,3-18 17 16,0-12 4-16,9-28-4 15,6-15-16-15,12-21-84 16,7-5-60-16</inkml:trace>
  <inkml:trace contextRef="#ctx0" brushRef="#br0" timeOffset="11842.15">15150 9973 785 0,'-1'17'464'15,"-7"5"-59"-15,-8 5-218 16,-3 1-54-16,-1-6-73 15,2-4-78-15</inkml:trace>
  <inkml:trace contextRef="#ctx0" brushRef="#br0" timeOffset="12045.03">15441 9703 898 0,'0'-4'509'0,"0"1"-134"0,-4 7-127 15,3-4-151-15,-4 28-56 16,-3 50-22-16,10-25-2 16,7 2 21-16,0-5-70 15</inkml:trace>
  <inkml:trace contextRef="#ctx0" brushRef="#br0" timeOffset="12341.78">15675 9728 1008 0,'-6'-2'469'0,"-11"-1"-205"16,1 3-91-16,2 8-100 15,3 6-33-15,2 6-32 16,8 7-9-16,2 10-4 16,0-2 1-16,13 3 4 15,0-8 3-15,10-10 5 16,0-8 3-16,-1-12 17 16,-6-6 10-16,-12-6 11 15,-6-4-3-15,-17-3-18 16,-4 0-13-16,-9-2-59 15,2 1-69-15</inkml:trace>
  <inkml:trace contextRef="#ctx0" brushRef="#br0" timeOffset="12497.99">15843 9787 827 0,'21'17'472'0,"16"14"-50"16,8 14-221-16,-5 1-44 15,-3-3-55-15,-6-6-25 0,-10-11-39 16,0-5-33-16,-8-8-95 16,1-5-95-16</inkml:trace>
  <inkml:trace contextRef="#ctx0" brushRef="#br0" timeOffset="12654.25">16081 9772 1296 0,'-7'5'541'0,"-18"19"-316"16,1 7-60-16,-14 17-91 16,-6 11-18-16,-3-1-33 15,1-7-9-15,7-2-145 16,6-3 59-16</inkml:trace>
  <inkml:trace contextRef="#ctx0" brushRef="#br0" timeOffset="12966.63">16162 9715 1073 0,'-2'-1'533'0,"-4"0"-181"0,-2 10-217 16,1 8-55-16,3 11-50 16,4 3-3-16,11 5-3 15,8-4-2-15,12-6-1 16,2-10 3-16,3-14 8 16,-4-9 4-16,-5-10 6 15,-4-4-1-15,-10-7 1 16,-3 4-33-16,-10-3-134 15,-1 1-115-15</inkml:trace>
  <inkml:trace contextRef="#ctx0" brushRef="#br0" timeOffset="13075.98">16245 9572 1183 0,'-3'0'544'0,"-3"-1"-280"15,0 2-91-15,5-1-139 16,1 0-33-16,0 0-132 0</inkml:trace>
  <inkml:trace contextRef="#ctx0" brushRef="#br0" timeOffset="13575.84">16652 9693 1096 0,'-9'-8'531'0,"-9"-8"-214"0,0 7-172 16,-1 4-66-16,3 8-80 16,1 5-21-16,4 7-15 15,11 3 2-15,3 2 10 16,4 2 6-16,4-5 15 16,2 1 4-16,3-2 5 15,3-3 3-15,-4-2-15 16,-4-6-16-16,-4-5-48 15,-5-2-29-15,-8-6-6 16,-6 0 13-16,-8 1 48 16,-3 1 28-16,6 5 19 15,-2 1 0-15,7 9 16 16,0 6 12-16,4 4 28 16,9 3 6-16,5 1-5 15,7-4-9-15,4-1-21 0,0-5-3 16,7-8-2-16,5-5-1 15,8-7-4-15,1-8-4 16,-2-6-15-16,-3 2-2 16,-10-7-1-16,-2 2 5 15,-11 1 21-15,-1 6 22 16,-7 6 45-16,-2 7 2 16,0 7-13-16,-2 5-24 15,2 14-47-15,0 7-4 0,1 9-3 16,2 5 11-16,-2-2 42 15</inkml:trace>
  <inkml:trace contextRef="#ctx0" brushRef="#br0" timeOffset="14295.05">19683 2239 965 0,'-2'-5'405'0,"-3"8"-278"16,2 23-75-16,5 50-54 15,3 22-23-15,5 28 22 16,3 5 3-16,-5-9 3 16,-1-11-57-16,-6-30-220 15</inkml:trace>
  <inkml:trace contextRef="#ctx0" brushRef="#br0" timeOffset="14591.84">19664 2270 443 0,'-5'-8'250'15,"-5"-4"-72"-15,-6 17-68 16,-12 22-91-16,-3 9-20 15,0 16 3-15,8 2 11 16,8-14 20-16,9-7 3 16,6-19 22-16,3-15 12 0,15-11-4 15,-1-13-1-15,5-17-16 16,-1-4 1-16,3-6 9 16,-2 6-2-16,1 15 4 15,-3 14-29-15,1 24-23 16,0 17-1-16,4 23-11 15,6 6 5-15,7 7-23 16</inkml:trace>
  <inkml:trace contextRef="#ctx0" brushRef="#br0" timeOffset="15047.76">19566 3059 674 0,'16'-6'287'0,"24"-5"-115"15,12 0-113-15,29 6 10 16,3 1 25-16,16 5 6 16,5 1-15-16,-2 0-31 15,-3-2-18-15,-19-3-50 16,-17-3-39-16,-26-5-83 0,-10 1-65 0,-20-9-69 16,-10-2 28-16,-17-3 89 15,-5-5 92-15,-7 3 114 16,7-2 17-16,10 7-2 15,4 7-39-15,14 14 6 16,5 5 23-16,10 15 27 16,3 4 25-16,1 7 23 15,2 3-18-15,-10-5-15 0,1-1-9 16,-17-12-21 0,-6-8-8-16,-2-2-310 0</inkml:trace>
  <inkml:trace contextRef="#ctx0" brushRef="#br0" timeOffset="15360.31">20774 2720 898 0,'-1'0'490'16,"-2"5"-36"-16,3 15-348 15,2 11-58-15,1 20-24 16,3 4-5-16,2 6-3 15,-4-10 0-15,5-13 18 16,-3-8-56-16,0-20-144 16</inkml:trace>
  <inkml:trace contextRef="#ctx0" brushRef="#br0" timeOffset="15500.77">20633 2917 738 0,'14'2'426'0,"16"2"-55"15,20-4-208-15,7-4-19 16,9 1-61-16,-11-1-15 16,-9 0-31-16,-6-3-57 0</inkml:trace>
  <inkml:trace contextRef="#ctx0" brushRef="#br0" timeOffset="15907.05">19990 2062 731 0,'-4'-4'387'15,"7"-1"-128"-15,-2 8-74 16,-1-3-94-16,7 19-49 0,11 55-23 16,-8-24-3-16,1 6-1 15,-1-5-1-15,-2-12-62 16,6-7-67-16</inkml:trace>
  <inkml:trace contextRef="#ctx0" brushRef="#br0" timeOffset="16047.62">19891 2184 1023 0,'12'-2'442'0,"22"1"-241"15,6 0-52-15,24-1-27 16,11-1-39-16,12-1-28 16,0 0-8-16,-23 4-354 15</inkml:trace>
  <inkml:trace contextRef="#ctx0" brushRef="#br0" timeOffset="16827.82">17356 3894 756 0,'-13'-2'383'0,"-18"9"-107"16,-8 13-83-16,-4 20-88 15,6 14-38-15,12 6-52 16,15 6-9-16,22-6-3 16,9-8 1-16,24-12-4 15,4-11 2-15,10-21-106 16,2-8-82-16</inkml:trace>
  <inkml:trace contextRef="#ctx0" brushRef="#br0" timeOffset="17140.62">17599 3980 839 0,'-1'-6'465'16,"1"-4"-92"-16,0 13-101 16,-3 14-151-16,-1 8-46 15,-8 8-63-15,-2 2-3 16,4 4 0-16,-1-5 0 15,7-7 0-15,-1-6 0 0,7-13-1 16,1-6 4-16,3-10 4 16,2-7-1-16,-5-13 2 15,7-1-4-15,-7-5 1 16,2-2-1-16,2 7-8 16,-5-1-3-16,2 15-20 15,1 7-5-15,8 15 2 16,4 12 0-16,11 5 15 15,2 3 3-15,2 5 3 16,-2 0 2-16,-9-1 0 16,-5-2 1-16,-14-3-57 15,-5-5-102-15</inkml:trace>
  <inkml:trace contextRef="#ctx0" brushRef="#br0" timeOffset="17280.94">17555 4117 791 0,'15'0'358'0,"3"-2"-110"15,18 3-212-15,7 0-12 16,-2 1-2-16,2 3-63 16</inkml:trace>
  <inkml:trace contextRef="#ctx0" brushRef="#br0" timeOffset="17453">18006 3973 1361 0,'15'8'513'0,"14"15"-347"16,1 2-23-16,-2 18-17 16,-8 4-4-16,-20 5-19 15,-8 7-24-15,-22-3-19 16,-3-4-2-16</inkml:trace>
  <inkml:trace contextRef="#ctx0" brushRef="#br0" timeOffset="18171.45">21966 4072 1065 0,'-16'6'424'0,"-22"9"-282"15,8 10-78-15,12 17-34 16,7 3-15-16,25 6-6 16,11 0 5-16,17-9 0 15,6-8-2-15,2-15 0 0,-3-14-29 16,-9-12-91-16,-6-4-93 16</inkml:trace>
  <inkml:trace contextRef="#ctx0" brushRef="#br0" timeOffset="18312.04">22198 4116 579 0,'2'-5'430'16,"1"2"16"-16,1 5-173 15,-4-2-151-15,1 14-56 0,11 47-26 16,-7-24-6-16,0 2-15 16,1-3-3-16,-2-10-82 15,-1-4-99-15</inkml:trace>
  <inkml:trace contextRef="#ctx0" brushRef="#br0" timeOffset="18577.66">22186 4104 916 0,'11'-14'406'0,"14"-6"-179"16,4 3-60-16,4 14-72 16,-1 8-30-16,-2 5-54 15,-4 8-6-15,-16 3-3 16,-2 1-2-16,-17 7 2 15,-9-6 7-15,-2-1-34 16,-2-6-8-16,15-14-31 0,14-3-14 16,15-9 31-16,8 1 8 15,3 3 54-15,0 4 16 16,-6 7 11-16,0 8 7 16,-15 7-6-16,-12 4 2 15,-17 6 1-15,-10 3 9 16,-14-3-97-16,-5-8-65 15</inkml:trace>
  <inkml:trace contextRef="#ctx0" brushRef="#br0" timeOffset="18796.3">22609 4042 767 0,'14'7'445'0,"18"12"21"16,5 15-255-16,0 15-63 15,-9 8-12-15,-27 14-34 16,-15 1-17-16,-27-8-35 16,-8-5-16-16</inkml:trace>
  <inkml:trace contextRef="#ctx0" brushRef="#br0" timeOffset="24157.5098">17614 9782 549 0,'-9'-5'371'0,"-8"-3"6"15,-2 5-183-15,-9 5-127 16,1 9-47-16,7 14-28 16,3 4-7-16,21 8-1 15,11-5 5-15,8-14 27 16,8-5 21-16,4-14 69 15,-2-7 49-15,-12-9 66 16,-7 0 2-16,-21-1-32 16,-10 1-49-16,-4 7-90 15,-1 5-2-15,8 2-168 16,9 2 283-16</inkml:trace>
  <inkml:trace contextRef="#ctx0" brushRef="#br0" timeOffset="24518.29">18357 9611 1007 0,'0'-19'453'0,"0"-25"-208"16,-2-7-39-16,2-2-66 15,0 8-19-15,0 18-32 16,-1 9-28-16,-1 25-38 15,1 15-18-15,4 24-26 16,4 12 10-16,8 16 6 16,1 2 2-16,-4-4 3 0,-6 1 2 15,-2-11 2-15,-3-13 21 16,-1-16-110-16,4-13-92 16</inkml:trace>
  <inkml:trace contextRef="#ctx0" brushRef="#br0" timeOffset="24825.07">18579 9362 785 0,'1'-1'343'0,"-2"-3"-195"15,1 4-46-15,0 0-40 16,0 0-24-16,6 16-11 0,48 33 8 16,-22-29-2-16,-2-4 4 0,-5-4 3 15,-6-4 17-15,-13-7 50 16,-6-2 1-16,-10-2 2 16,-5 2-22-16,-7-9-59 15,1 3-10-15,1-3-72 16,7-2-84-16</inkml:trace>
  <inkml:trace contextRef="#ctx0" brushRef="#br0" timeOffset="25075.04">18574 9606 758 0,'8'0'383'0,"4"-4"-89"16,14 2-172-16,5 0-18 15,7 2-47-15,5 3-22 16,-3 3-41-16,-5 1-80 15</inkml:trace>
  <inkml:trace contextRef="#ctx0" brushRef="#br0" timeOffset="25231.09">18625 9683 959 0,'17'-1'484'16,"11"1"-140"-16,11 2-215 15,5 0-37-15,1 5-54 16,0 0 486-16</inkml:trace>
  <inkml:trace contextRef="#ctx0" brushRef="#br0" timeOffset="25684.3">18816 9278 635 0,'-2'3'312'0,"2"7"-66"16,6 8-85-16,10 14-50 16,8 8 4-16,4 4-24 15,-1 0-7-15,-10-11-11 16,-10-5-5-16,-10-13-2 16,-6-8 4-16,-9-9-22 15,-4-9-72-15</inkml:trace>
  <inkml:trace contextRef="#ctx0" brushRef="#br0" timeOffset="26316.8298">19525 9636 827 0,'0'0'388'0,"-1"2"-171"15,-1 11-77-15,4 21-117 16,-1 5 1-16,3 16 1 16,-4 1-5-16,1-3-2 15,2-8 3-15,-1-25 15 0,0-9 22 16,-6-26 4-16,-1-9-3 15,-2-20-20-15,1-9-22 16,-1-9-4-16,1-3 2 16,3 4-1-16,-3-1-6 15,5 21 4-15,1 8-7 16,3 32-12-16,5 14 3 16,9 27-13-1,6 12 3-15,10 11 12 16,6 10 1-16,5 4 2 15,1-8 2-15,-1-18 3 16,1-12 2-16,-7-33 38 16,-2-7 18-16,-11-23 40 15,-5-13 18-15,-8-16-15 16,-8-12-9-16,-9-4-36 16,-12-2-20-16,-4 12-33 0,3 7-9 15,3 25-84-15,10 12-90 16,5 15-229-16</inkml:trace>
  <inkml:trace contextRef="#ctx0" brushRef="#br0" timeOffset="26488.68">20083 9995 763 0,'0'-1'455'0,"0"-2"-3"16,3-1-302-16,-3 3-157 16,0 0-139-16</inkml:trace>
  <inkml:trace contextRef="#ctx0" brushRef="#br0" timeOffset="26973.04">20504 9625 692 0,'-1'-2'308'16,"0"3"-122"-16,2 15-67 15,5 18-75-15,2 8 25 16,0 10-1-16,-1 1-11 15,-3-2 7-15,0-6-10 16,-3-19-1-16,-1-12 23 0,0-17 13 16,0-11-3-16,-6-19-13 15,5-7-28-15,-5-16-23 16,2-1-4-16,0-9-3 16,-2-1-2-16,6 6-12 15,2 3-5-15,5 30-30 16,1 13-7-16,1 29 8 15,5 16 4-15,1 19 24 16,5 9 6-16,6 5-1 16,-1 3 0-16,7 2 2 15,4-10 2-15,1-18-3 16,2-14 35-16,-3-28 34 16,-5-16 13-16,-8-22 35 15,-3-6-17-15,-14-13-16 16,-8-6-9-16,-8 1-31 15,-5-8-18-15,1 12-40 0,3 10-44 16,4 23-188-16</inkml:trace>
  <inkml:trace contextRef="#ctx0" brushRef="#br0" timeOffset="27645.62">21109 9794 922 0,'8'1'376'0,"13"0"-231"16,8 0-23-16,2-1-33 16,-1-3-14-16,-5-5-16 15,-12 1-13-15,-8-5-9 16,-8 1-6-16,-15-1-18 15,-6 1-7-15,-10 5-14 16,0 6-6-16,-3 7-6 16,6 7-1-16,9 7-3 15,2 2 2-15,18 6 4 16,7 1 8-16,8-3 15 16,8-4 11-16,5-8 14 15,-1-5 2-15,4-11 1 16,0-2-1-16,-1-10-4 0,0-6-1 15,-5-4-6-15,-2-5-3 16,-5 0-4-16,-2 1-2 16,-10 5-2-16,-2 8-5 15,-4 8-8-15,-5 6-7 16,3 10-2-16,-3 4 2 16,2 10 6-16,5 3 4 0,5-1 3 15,9 2-1-15,2-7 4 16,0-8 1-16,3-9 8 15,-3-4 7-15,-1-13 6 16,0-4 3-16,-6-6-6 16,-2-1-5-16,-4 3-10 15,-5 5-3-15,3 9-18 16,-1 3-12-16,-1 14-8 16,1 2-1-16,0 11 11 15,-2 6 10-15,6-2 7 16,10-1 3-16,7-10 7 15,8-5 24-15,-1-10 56 16,-4-6 25-16,-6-12 35 16,-4-7-17-16,-7-9-47 15,-4 0-25-15,-3 1-50 16,1 4-68-16,0 7 91 16</inkml:trace>
  <inkml:trace contextRef="#ctx0" brushRef="#br0" timeOffset="27848.69">21854 9454 1104 0,'-3'-6'537'0,"-1"2"-249"16,-4 9-97-16,5 25-144 16,5 16-44-16,6 17-5 15,8 10 1-15,-1 4 2 16,-3 2 3-16,0-2 2 15,-7-15 0-15,-3-18-18 16,-1-18-36-16,2-23-19 16</inkml:trace>
  <inkml:trace contextRef="#ctx0" brushRef="#br0" timeOffset="28004.91">21761 9736 812 0,'2'-3'461'0,"3"-8"-49"15,10 7-243-15,10 1-133 16,2 3-20-16,5 7-16 16,0 0 43-16,0 7-165 15,4 1-189-15</inkml:trace>
  <inkml:trace contextRef="#ctx0" brushRef="#br0" timeOffset="28208.03">22108 9822 856 0,'-4'-2'452'15,"-5"-2"-130"-15,2 2-76 16,-2 7-133-16,2 5-50 16,6 10-54-16,1 2-8 15,11 3 3-15,3-3 0 0,10-3 3 16,5-7 5-16,0-8 57 16,-4-7 26-16,-12-12 42 15,-9-5 8-15,-14-7-48 16,-5 3-27-16,-7 2-47 15,2 7-16-15,5 9-137 16</inkml:trace>
  <inkml:trace contextRef="#ctx0" brushRef="#br0" timeOffset="28629.76">22367 9769 1027 0,'1'2'471'0,"2"-4"-206"16,2 14-136-16,9 10-52 15,-1 9-33-15,1 7-10 16,-5 2-11-16,-8-6 2 16,-1-11 0-16,-5-9 0 0,9-7 3 15,-3-7 14-15,0-8 0 16,3-6-3-16,-2-13-14 16,12-2-20-16,7-4-11 15,6 2-2-15,1 7-2 16,-4 6-2-16,-4 14-11 15,-8 6 12-15,-6 18 18 16,-6 4 8-16,-4 9 21 16,-1 3-10-16,0-1-11 15,4-4 35-15,9-8-157 16</inkml:trace>
  <inkml:trace contextRef="#ctx0" brushRef="#br0" timeOffset="28817.22">22953 9744 1245 0,'0'0'528'15,"0"0"-313"-15,0 0-111 16,-1 0-60-16,-1 0-91 15</inkml:trace>
  <inkml:trace contextRef="#ctx0" brushRef="#br0" timeOffset="29020.41">22904 9988 1370 0,'-1'3'657'15,"4"3"-243"-15,-2-2-185 16,-1-4-38-16,0 0-76 16,0 0-32-16,0 0-51 15,0 0-13-15,0 0-10 16,0 0 9-16,0 0-21 16</inkml:trace>
  <inkml:trace contextRef="#ctx0" brushRef="#br0" timeOffset="30235.37">9189 10910 613 0,'1'1'308'0,"-5"2"-97"0,-13 2-23 16,-19 3-45-16,-13 1-44 16,-13-5-47-16,-2-4-17 0,3-4-12 15,3-6-6-15,13 4-12 16,10 3-4-16,16 0-6 16,11 3-13-16,20 3-4 15,7 3 1-15,20 13 7 16,11 3 11-16,13 10 5 15,2-1 4-15,-7 5 15 16,-15 1 14-16,-37 0 20 16,-18 3 5-16,-44 2-6 15,-7 0-11-15,-10 0-19 16,7-5-3-16,19-11-3 16,9-5 8-16,21-10-6 15,5-7-4-15,28 4 2 16,12-1-10-16,11 0 3 15,13 4 0-15,10-1-10 16,5-1 0-16,12-3-36 16,0-6-86-16</inkml:trace>
  <inkml:trace contextRef="#ctx0" brushRef="#br0" timeOffset="30564.09">9445 11111 914 0,'1'-7'423'15,"-1"-10"-168"-15,2 11-72 0,2 14-71 16,-1 7-37-16,3 19-59 16,-3 4 5-16,2 13-6 15,-2 2-1-15,1-4 2 16,-1-5 0-16,-2-17-3 16,-1-10 12-16,-2-19 30 15,-3-11 4-15,-4-15 5 16,0-8-10-16,-4-10-31 15,-1-4-4-15,1-7-3 16,-3-5-3-16,3 1-6 16,6 1-5-16,7 8-14 15,7 12-7-15,10 11-9 16,2 6-4-16,9 15 4 16,5 1 6-16,13 7-78 15,8 2-68-15</inkml:trace>
  <inkml:trace contextRef="#ctx0" brushRef="#br0" timeOffset="30782.83">9432 11156 1004 0,'-5'0'487'0,"-3"1"-181"0,24-1-122 16,12-2-33-16,25 0-67 15,11 0-23-15,5 4-30 16,-1 2-66-16,-14 2-172 16</inkml:trace>
  <inkml:trace contextRef="#ctx0" brushRef="#br0" timeOffset="31181.16">9789 11251 774 0,'-2'1'393'0,"-6"6"-111"0,7 1-85 16,-1 8-79-16,4 5-29 15,10 1-39-15,1-1-13 16,2-8-10-16,0-3 0 16,1-10 7-16,-3-6 4 15,-1-7 1-15,0-2-2 16,-10-3-10-16,7 0-5 0,-7 5-10 16,-2 0-6-16,3 9-30 15,-3 4-8-15,7 15-8 16,4 8 3-16,5 21 24 15,0 13 7-15,0 4 19 16,-4-2 12-16,-12-9 53 16,-10-6-1-16,-14-7 40 15,-6-2-4-15,-8-16-41 16,2-8 4-16,-5-18-46 16,1-11 8-16,5-12-98 15,5-9-80-15</inkml:trace>
  <inkml:trace contextRef="#ctx0" brushRef="#br0" timeOffset="31620.08">9369 10639 974 0,'1'0'429'0,"0"-7"-229"16,15 6-52-16,16-2-77 0,12 2-24 15,28 6-27-15,5 2-6 16,-1 5-7-16,-9 0 1 16,-23-4 7-16,-16-6-28 15,-17-4-41-15,-4-3-3 16,-6-4-10-16,-2-1 30 16,0-2 37-16,-1 1 2 15,0 4 9-15,6 1 10 16,-1 6 22-16,5 5 27 0,-3 7 15 15,3 6 1-15,-7 8-3 16,-3-3-23-16,-2 4-19 16,-9-4 57-16</inkml:trace>
  <inkml:trace contextRef="#ctx0" brushRef="#br0" timeOffset="31996.29">10408 11126 562 0,'-2'3'361'0,"0"-2"25"16,3-1-158-16,-1 0-82 15,23-1-31-15,55-5-48 16,-19 1-21-16,5-1-32 16,-7 4-11-16,-18 1-242 15</inkml:trace>
  <inkml:trace contextRef="#ctx0" brushRef="#br0" timeOffset="32152.37">10478 11239 1115 0,'5'1'480'16,"17"3"-225"-16,7-2-104 15,17-1-29-15,8 1-39 16,-2-4-14-16,1 0-85 0</inkml:trace>
  <inkml:trace contextRef="#ctx0" brushRef="#br0" timeOffset="32512.19">11214 11023 845 0,'-9'-3'438'0,"-11"2"-118"15,-6 5-156-15,-5 9-114 16,3 7-30-16,3 16-21 0,4 11-6 16,14 12-2-16,9 4 1 15,20 1 4-15,14-7 12 16,16-11 46-16,8-12 21 16,14-27 41-16,-2-13 17 15,2-27 18-15,-4-11-2 16,-22-13 7-16,-17-3-12 15,-32-1-46-15,-22 7-12 16,-29 7-45-16,-9 9-16 16,-4 12-18-16,7 7-24 0,7 8-126 15,1 6-217-15</inkml:trace>
  <inkml:trace contextRef="#ctx0" brushRef="#br0" timeOffset="32966.04">10976 10752 966 0,'0'-4'451'16,"10"0"-178"-16,7-2-79 15,24 2-68-15,9 2-14 16,14 4-31-16,3 3-22 16,0 2-36-16,-4 0-8 15,-10 0-5-15,-6-4 22 16,-17-2-96-16,-9-2-36 0,-14-7-119 15,-8-2-70-15,-19-4 84 16,-4-6 35-16,-3-5 118 16,4 1 50-16,10 0 53 15,6 11 19-15,8 8 18 16,5 5 7-16,11 12-10 16,6 3 5-16,6 10 17 15,-3 5 8-15,-7 1-11 16,-8-1-16-16,-11-4-33 15,-2-5 13-15,-5-4-544 16</inkml:trace>
  <inkml:trace contextRef="#ctx0" brushRef="#br0" timeOffset="33449.97">12462 11092 821 0,'-5'0'407'0,"-2"2"-125"16,11 0-120-16,19-2-52 15,16 3-19-15,20 0-19 16,11 3-24-16,5-6-34 16,-1 1-5-16,0 0-1 0,-8-2 1 15,-7 1-75-15,-9 1-77 16</inkml:trace>
  <inkml:trace contextRef="#ctx0" brushRef="#br0" timeOffset="33669.5">12625 11206 736 0,'0'1'337'0,"2"2"-143"16,1-1-34-16,-3-2-48 16,5 0-23-16,17 2-37 15,35 11-21-15,-22-9-20 16,2 0-3-16,13-4 8 16,0 0-45-16,3-6-183 15</inkml:trace>
  <inkml:trace contextRef="#ctx0" brushRef="#br0" timeOffset="33841">13012 11086 582 0,'0'-5'305'0,"3"-3"-62"0,6 4-53 16,6 5-46-16,3 7-7 16,0 6-7-16,0 6-22 15,-1 12-26-15,-5-1-13 16,-8 1-35-16,-7-1-6 15,-13-4-21-15,-7-5-48 16</inkml:trace>
  <inkml:trace contextRef="#ctx0" brushRef="#br0" timeOffset="34075.44">12442 11077 1068 0,'-21'14'456'0,"-14"14"-242"16,7 5-48-16,22 1-58 16,11-3-26-16,25-2-42 15,12-3-11-15,21-8-43 16,1-3 226-16</inkml:trace>
  <inkml:trace contextRef="#ctx0" brushRef="#br0" timeOffset="35225.21">13751 11175 796 0,'10'8'325'0,"13"13"-186"0,2 9-9 15,-3 11-14-15,-6 3-23 16,-12-3-39-16,-6 0-12 15,-8-17-7-15,-2-4 3 16,5-16 8-16,2-7-10 16,5-19-22-16,7-11-10 15,12-11-19-15,2-5 3 0,12 10 5 16,0 4 16-16,3 15 21 16,0 7 10-16,-6 19 20 15,-3 9-11-15,-9 16-14 16,-5 8-8-16,-5 6-12 15,-3 2-4-15,-1-3-4 16,-2-7-3-16,-2-14-124 16</inkml:trace>
  <inkml:trace contextRef="#ctx0" brushRef="#br0" timeOffset="35600.93">13759 11012 1059 0,'1'-3'409'16,"16"3"-270"-16,4-6-45 15,25 0-33-15,15 6 4 16,9-4-20-16,4 5-13 15,-15 3-16-15,-8-2-2 0,-20-2 0 16,-7 1-15-16,-10-1-26 16,-7-1-25-16,-8-8-32 15,-9-7 11-15,-7-2 21 16,2 2 21-16,7 6 31 16,0 4-3-16,11 8-3 15,2 5 9-15,1 5 29 16,5 9 17-16,1 3 18 15,-5 0-9-15,0-4-22 16,2 0 1-16</inkml:trace>
  <inkml:trace contextRef="#ctx0" brushRef="#br0" timeOffset="35890.15">14658 11122 1231 0,'0'1'468'0,"2"9"-321"15,2 6-70-15,1 18-58 16,4 6 9-16,-1 9-14 16,0 1-4-16,1-2 36 0,-6-8-59 15</inkml:trace>
  <inkml:trace contextRef="#ctx0" brushRef="#br0" timeOffset="36031.1">14568 11234 1179 0,'5'-3'514'0,"8"-3"-243"16,15 4-121-16,11 3-74 15,14 3-23-15,14 4-33 16,-1 1-29-16</inkml:trace>
  <inkml:trace contextRef="#ctx0" brushRef="#br0" timeOffset="36742.56">15118 11146 816 0,'7'-2'355'0,"8"-1"-136"0,-1 3-75 15,8 14-34-15,-4 8 11 16,0 11-27-16,-6 6-15 15,-10-3-25-15,-3-2-11 16,-10-11-11-16,3-3 3 16,-1-15 8-16,1-8-5 15,3-18-15-15,2-8-13 16,3-11-21-16,10 0-4 16,10 7 0-16,4 0-2 0,9 18 9 15,-3 6 7-15,-4 10 16 16,-3 11 7-16,-8 10 2 15,-3 5-2-15,-9 2-6 16,-3-2-3-16,-2-6-2 16,-1-4-1-16,1-10 4 15,1-7 6-15,5-9-2 16,6-6-2-16,4-10-12 16,8 2-6-16,7-3-5 15,1 4 1-15,2 11-4 16,-6 1-1-16,-4 12-4 15,-2 7-1-15,-5 11 6 16,-7 6 2-16,-13 0 3 16,-3 1-55-16</inkml:trace>
  <inkml:trace contextRef="#ctx0" brushRef="#br0" timeOffset="37180.18">15939 11320 960 0,'4'-7'420'0,"7"-8"-202"15,-4 1-28-15,-6-4-54 16,-2-1-21-16,-13 1-50 16,-3-1-17-16,-10 8-29 15,-3 4-16-15,-3 9-16 16,1 6-7-16,8 7-3 15,6 2 2-15,13-1 6 16,5 0 3-16,13-3 7 16,5-3 3-16,5-7 3 15,3-3 1-15,-5-1 2 16,-3-2 1-16,-7 3-6 16,1 2-5-16,-5 12 6 15,0 8 0-15,0 15 6 16,2 11 3-16,8 7-6 15,-1 5-3-15,2 3 1 16,-7-5 4-16,-14-5 4 0,-10-10 15 16,-19-13 26-16,-7-8 6 15,-11-15 9-15,-4-7-9 16,5-17-18-16,8-9-9 16,11-13-42-16,13-2-37 15,17-10-153-15</inkml:trace>
  <inkml:trace contextRef="#ctx0" brushRef="#br0" timeOffset="37594.25">15706 10938 708 0,'-6'-1'364'0,"-5"-1"-75"15,5-5-56-15,20 5-94 16,8-4-48-16,26 3-86 16,10 1-11-16,15 2 14 15,0 4 5-15,-12 2 6 0,-9-1 2 16,-28 3-7-16,-8-3-7 15,-13-2 3-15,-8-1-6 16,-6-7-37-16,-7-2-10 16,1-8-12-16,1-3 4 15,9 2 34-15,1 2 11 16,6 3 0-16,0 4 6 16,0 9 27-16,12 7 17 0,0 14 41 15,2 6 18-15,-9 1 8 16,-5 1-8-16,-5-13-28 15,1-3 20-15</inkml:trace>
  <inkml:trace contextRef="#ctx0" brushRef="#br0" timeOffset="37954.07">16475 11154 1190 0,'3'-2'467'0,"15"-5"-324"16,8 2-48-16,18-1-62 16,9 3-8-16,14 8-15 15,0-1-4-15,-6 3-71 16,-7 2-91-16</inkml:trace>
  <inkml:trace contextRef="#ctx0" brushRef="#br0" timeOffset="38125.91">16534 11250 825 0,'-5'0'389'15,"-1"5"-118"-15,7-2-68 16,14-1-56-16,11 0-17 0,19 0-59 15,12-2-24-15,22-3-32 16,6 2-30-16,4-5-101 16</inkml:trace>
  <inkml:trace contextRef="#ctx0" brushRef="#br0" timeOffset="38453.97">17552 10972 1019 0,'-15'-9'432'16,"-8"-9"-241"-16,-6 15-122 16,0 9-30-16,-1 19-35 15,0 10-6-15,6 11-6 16,5 7-2-16,18 3 22 0,12 1 5 15,22-4 28-15,10-7 11 16,7-17 10-16,6-12 11 16,-3-22 38-16,-3-11 8 15,-7-18 8-15,-9-7 4 16,-21-7-50-16,-13-2-16 16,-20 3-36-16,-13 2-19 15,-4 6-30-15,4 3-53 16,10 8-113-16</inkml:trace>
  <inkml:trace contextRef="#ctx0" brushRef="#br0" timeOffset="38892.83">17205 10755 842 0,'15'0'349'0,"27"-1"-208"0,10 0-5 16,13 1-38-16,4 3-22 15,-3 4-36-15,-3-1-11 16,-9 0-11-16,-7-2-1 15,-15-5-1-15,-12 1 2 16,-14-4 1-16,-4 0-6 16,-6-3-4-16,-4-6-3 15,-5 1-4-15,0-3 2 0,4 3 1 16,1 3-2-16,8 7-19 16,2 2-4-16,6 3-5 15,5 4-1-15,3 8 11 16,5 4-2-16,0 1 30 15,-2 3 15-15,-11-2 38 16,-4-2 19-16,-13-6-1 16,-9-1-6-16,0-4-39 15,-2-6 18-15</inkml:trace>
  <inkml:trace contextRef="#ctx0" brushRef="#br0" timeOffset="44049.8">1862 11837 935 0,'-18'3'390'0,"-27"8"-234"15,0 11-46-15,3 18-55 16,3 7-29-16,16 11-29 16,6 3-7-16,21 2-1 15,15-2 3-15,25-7 7 16,10-8 5-16,24-25 15 15,3-14 10-15,-7-25 41 16,-2-17 21-16,-27-12 33 16,-11-5 1-16,-24-3-22 0,-17-2-14 15,-25-5-34 1,-22-5-7-16,-13 5-30 0,0 10-15 16,9 20-26-16,16 14-23 15,11 24-107-15,6 9-89 16</inkml:trace>
  <inkml:trace contextRef="#ctx0" brushRef="#br0" timeOffset="44159.33">1718 12067 601 0,'23'5'382'0,"13"-2"-20"0,24-3-199 16,11-1-56-16,10-5-64 16,4 5-22-16</inkml:trace>
  <inkml:trace contextRef="#ctx0" brushRef="#br0" timeOffset="44487.15">2408 12022 982 0,'-18'5'395'0,"-16"2"-274"16,6 2-43-16,10 4-42 15,7 0-33-15,10 1-15 16,0 1-1-16,12-3 9 16,7 0 4-16,9-2 7 0,4-3 4 15,-5-4 2-15,-9-3-1 16,-11 2-5-16,-8 2-3 16,-16 4-4-16,-5 2-7 15,-8 9 25-15,3 3 5 16,11 3 1-16,8 0 5 15,17-5-20-15,9-4-1 0,17-9 2 16,6-4 3-16,3-7-75 16,-1-7-94-16</inkml:trace>
  <inkml:trace contextRef="#ctx0" brushRef="#br0" timeOffset="44894.99">2541 12106 870 0,'5'1'335'0,"3"-2"-206"16,5 0-65-16,9-2-20 15,2-3-5-15,11 6-24 16,-1-4-5-16,-3 2 0 16,-9-2 1-16,-13 1-2 15,-9 4-1-15,-14 5-7 16,-5 6 3-16,-10 5 20 15,-1 3 12-15,3 6 7 0,11 5 0 16,11 1-4-16,5 2-7 16,13-3 4-16,1-6 1 15,7-8-6-15,7-7 2 16,4-12 3-16,-3-11 1 16,8-10-2-16,-5-6-5 15,-3-3-8-15,-2-2-3 16,-10 3 0-16,-6 5 0 0,-9 7 5 15,-2 7 5-15,-5 12-18 16,-1 6-9-16,-2 9-15 16,2 6-10-16,4 6 12 15,2 2 6-15,4 4-18 16,4-2-72-16</inkml:trace>
  <inkml:trace contextRef="#ctx0" brushRef="#br0" timeOffset="45064.64">3038 12101 1110 0,'0'-3'494'0,"-2"0"-273"16,2 7-83-16,0-4-84 0,0 13-34 0,9 53-1 16,-3-29-7-16,0 3-28 15,-1-2-65-15,3-9-345 0</inkml:trace>
  <inkml:trace contextRef="#ctx0" brushRef="#br0" timeOffset="45502.03">3234 12125 701 0,'-7'-4'407'0,"-8"-2"-41"16,-7 6-222-16,-5 6-62 15,-7 6-47-15,2 0-9 0,9 7-26 16,6 1-3-16,14 0-8 15,7 2 2-15,16-3 6 16,7-3 3-16,9-6 9 16,2-4 0-16,-4-7-39 15,-2-6-18-15,-5-6-68 16,-3-2-16-16,-6-6 35 16,-4 2 20-16,-10 0 106 15,0 4 57-15,-4 5 54 16,-2 5-3-16,2 9-40 15,0 4-34-15,0 10-43 16,0 2 4-16,0 1 0 16,-1-1-3-16,-1-6-2 15,2-4 1-15,0-10 14 16,2-3-4-16,4-11-12 16,3-2-7-16,10-3-24 15,1-2-2-15,7 8-1 0,-2 4 0 16,-3 9 1-16,2 5-1 15,-12 11-1-15,-2 4 3 16,-10 10 4-16,-7 4 7 16,-3 0-7-16,1-1-77 15</inkml:trace>
  <inkml:trace contextRef="#ctx0" brushRef="#br0" timeOffset="45658.44">3504 11709 1346 0,'-2'12'465'0,"-4"23"-421"16,2 11-31-16</inkml:trace>
  <inkml:trace contextRef="#ctx0" brushRef="#br0" timeOffset="46291.17">4397 12111 509 0,'2'-9'322'0,"-4"-7"4"16,-8 1-52-16,-14 12-80 15,-10 6-38-15,-5 10-76 16,-1 10-28-16,12 13-41 15,10 5-11-15,19-1-6 16,7 0 3-16,22-4 6 16,7-8 3-16,11-11 9 15,4-10 2-15,-9-15 4 16,-8-8-5-16,-13-11-20 16,-8 2-7-16,-13-2-10 15,1 4 4-15,-6 5 12 16,-5 4-2-16,-3 14 2 15,1 9 5-15,-3 20 8 16,5 15 10-16,2 20 10 0,2 12-4 0,8 2-3 16,-1-7-4-16,8-11-5 15,-2-10 2-15,-1-16-5 16,4-7-25-16,5-19-123 16,0-12-196-16</inkml:trace>
  <inkml:trace contextRef="#ctx0" brushRef="#br0" timeOffset="46541.25">4687 12186 912 0,'-14'-4'397'0,"-14"0"-194"15,3 4-95-15,6 6-68 0,3 5-17 16,17 10-16-16,5 2-2 15,16 1 6-15,8 1 5 16,4-6 3-16,4-3 0 16,-3-11 7-16,1-5 7 15,-8-11 10-15,-10-5 6 16,-7-2-3-16,-11-5-9 16,-10 4-44-16,-5 1-53 15</inkml:trace>
  <inkml:trace contextRef="#ctx0" brushRef="#br0" timeOffset="46838.07">4877 12267 972 0,'8'5'442'0,"8"3"-190"16,6-1-69-16,0-6-74 16,1-1-18-16,2-8-28 15,-3-2-16-15,-4-7-13 16,-7-1-19-16,-9 1-48 15,-6 1-16-15,-12 3-19 16,-4 1 11-16,-8 6 26 16,4 6 3-16,2 13 1 15,6 7 0-15,2 10 8 16,0 6 14-16,8 11 30 16,-4 6 10-16,10 5 16 15,8 1-1-15,4-10-11 0,8 1-2 16,3-9-7-16,-7-3-11 15,2-3-68-15,-2-10-87 16</inkml:trace>
  <inkml:trace contextRef="#ctx0" brushRef="#br0" timeOffset="47166.11">5504 12180 990 0,'-7'10'447'0,"-9"18"-209"16,-5 2-52-16,-9 7-44 15,-3-1-31-15,-4-5-47 16,-2-6 13-16,4-16-46 16,3-5-19-16,7-17-33 15,4-10-11-15,8-8-15 16,7-2 10-16,10 3 12 15,7 5-1-15,14 14-3 16,-1 5 11-16,7 16 19 16,-1 7 12-16,1 11 18 15,-4 8-1-15,-2 6-6 16,-4-3-3-16,-6-7-18 16,-5-6-52-16</inkml:trace>
  <inkml:trace contextRef="#ctx0" brushRef="#br0" timeOffset="47306.7">5367 11962 1251 0,'-4'0'509'0,"-2"6"-318"16,0 4-113-16,12 18-165 15</inkml:trace>
  <inkml:trace contextRef="#ctx0" brushRef="#br0" timeOffset="47884.68">6136 12187 713 0,'5'6'298'0,"4"11"-129"16,0 8-33-16,-2 12 11 16,-6 1-27-16,-3-4-58 15,-4-5-19-15,4-16-14 16,2-5 8-16,1-16-11 16,5-9-7-16,4-14-11 15,5-9-13-15,8-1-1 16,0 2 3-16,8 10-1 15,4 7 4-15,-6 13 6 16,-2 10 2-16,-7 14 9 16,-10 8-4-16,-6 13 2 0,-4 4-1 15,0 5-45-15,1-3-75 16</inkml:trace>
  <inkml:trace contextRef="#ctx0" brushRef="#br0" timeOffset="48197.51">6605 12278 734 0,'-1'0'376'0,"-1"1"-98"16,2 7-98-16,7 3-98 15,3 1-5-15,12 0-19 16,1-5-10-16,6-8-12 16,2-6-5-16,-3-9 0 15,-3-3 1-15,-10 0 0 16,-11-2 0-16,-12 0-12 15,-9 1-5-15,-13 4-13 16,-4 2-6-16,0 14-15 16,2 10-4-16,3 14-7 15,8 10 8-15,7 13 24 16,5 7 9-16,13 9 12 16,3-2-5-16,8-3-9 15,6-7-2-15,3-12-23 16,1-7-48-16</inkml:trace>
  <inkml:trace contextRef="#ctx0" brushRef="#br0" timeOffset="48510.05">7058 12256 806 0,'-23'-16'384'0,"-13"-12"-158"15,4 11-119-15,6 6-31 0,11 13-52 16,2 8-11-16,13 7 4 16,0 4 4-16,2-1 6 15,14-1 0-15,3-4-3 16,7-5 0-16,9-10 1 16,-2-3 0-16,8-12-2 15,-1-3-2-15,4-2 13 16,-1-3 8-16,-5 13 20 15,-5 6 12-15,-12 12 14 16,-6 9 0-16,-20 3-4 16,-9 7-10-16,-12 1-28 15,-6-4-26-15</inkml:trace>
  <inkml:trace contextRef="#ctx0" brushRef="#br0" timeOffset="49167.96">7939 12230 726 0,'6'-3'327'0,"11"0"-151"16,10 1-12-16,8-2-40 16,-2-1-31-16,9 1-45 15,-3-1-16-15,-11-2-10 16,3 0 4-16,-30 3 1 15,-6 2-3-15,-21 4-7 16,-8 6 2-16,-3 5 17 16,0 4 6-16,13 4-1 15,5 5-14-15,17 3-24 16,7 2-3-16,14-1 2 16,3-6 5-16,20-8-4 0,5-9-26 15,8-8-72-15,5-9-37 16,-13-9-65-16,1-4 20 15,-2-3 70-15,-4 3 33 16,-5 5 133-16,-8 8 49 16,-20 8 63-16,-5 3 27 15,-13 13-32-15,-3 4-36 16,-11 9-55-16,-7-3-22 16,1-3-23-16,-3-5-1 0,4-15 0 15,7-2-1-15,2-15-14 16,5-5-11-16,8-3-15 15,5-3-8-15,8 3-1 16,6 3 0-16,4 11 9 16,0 8 12-16,4 15 29 15,-1 12 12-15,5 16 8 16,2 6-8-16,-2 3 10 16,1-3-63-16</inkml:trace>
  <inkml:trace contextRef="#ctx0" brushRef="#br0" timeOffset="49645.03">9242 12288 503 0,'-3'12'289'0,"-2"6"22"16,1 11-216-16,3 2 1 15,1-2-25-15,-2-7-22 16,2-12-11-16,0-5 4 16,4-16-5-16,4-6-1 15,6-14-10-15,5-6-17 0,-3-3-5 16,7 2-5-16,-2 9 25 15,1 7 8-15,1 19 14 16,-4 4 15-16,-1 19-7 16,-2 11 2-16,-7 11-5 15,-6 7-7-15,-3 4-14 16,1-5-14-16,6-14-130 16</inkml:trace>
  <inkml:trace contextRef="#ctx0" brushRef="#br0" timeOffset="49941.7698">9865 12331 985 0,'-1'13'418'0,"-11"12"-233"0,1 2-19 16,-4-2-61-16,-4-5-22 15,0-11-39-15,-5-6-10 16,-5-8-19-16,1-2-17 15,2-10-26-15,2-1-3 16,8-5 4-16,3-1 11 16,12 5 3-16,4 3-5 15,15 12 8-15,5 4 6 16,4 12 18-16,-1 9 8 16,-4 11-1-16,1 5-5 0,-4 1-3 15,1 0 1-15,-4-12-53 16,-1-3-49-16</inkml:trace>
  <inkml:trace contextRef="#ctx0" brushRef="#br0" timeOffset="50098.36">9762 12213 1147 0,'-1'-6'495'0,"-4"-7"-283"15,-1 3-92-15,10 1-92 16,0 6-85-16</inkml:trace>
  <inkml:trace contextRef="#ctx0" brushRef="#br0" timeOffset="50340.45">9952 12284 776 0,'3'0'445'0,"4"-1"-3"16,4 9-298-16,4 8-46 15,2 7-27-15,0 6-10 16,2-4-25-16,-3-3-8 0,-1-12 2 16,0-5 25-16,-5-10 18 15,4-4 0-15,0-8-7 16,-1-4-28-16,0-2-70 15,-2-1-63-15</inkml:trace>
  <inkml:trace contextRef="#ctx0" brushRef="#br0" timeOffset="50810.96">10313 12287 973 0,'-3'0'397'0,"-8"6"-244"16,4 4-50-16,4 8-49 15,1 6-9-15,4 4-11 16,7 0-4-16,2 0 2 15,8-3 2-15,6-8 1 16,-1-6 2-16,7-11 1 16,-6-9 0-16,-3-8-1 15,-3-5-2-15,-5-4-8 0,-4 1-4 16,-7 3-7-16,-3 2-3 16,-5 9-8-16,2 3-8 15,0 8-18-15,3 6-3 16,1 9 1-16,4 5 8 15,0 8 16-15,8-1 5 16,12-3 15-16,1-5 12 16,10-11 39-16,-7-2 5 15,-6-10 27-15,-1-9-1 0,-8-9-27 16,2-6-3-16,-8-2-38 16,-7-4-9-16,1 5-116 15,-4 0-23-15</inkml:trace>
  <inkml:trace contextRef="#ctx0" brushRef="#br0" timeOffset="51045.71">11066 12490 1230 0,'3'5'536'0,"0"10"-272"0,0 4-44 16,-10 7-83-16,-5 1-39 16,-8 2-76-16,-3-1-60 15</inkml:trace>
  <inkml:trace contextRef="#ctx0" brushRef="#br0" timeOffset="51570.08">12082 12358 746 0,'-4'11'388'0,"-15"19"-115"16,-6 2-39-16,-11 4-106 15,-6-8-32-15,-5-10-42 16,3-6-16-16,5-15-5 15,6-3-4-15,10-21-15 16,8-5-9-16,10-5-19 16,5-2-5-16,12 6-4 15,6 7 3-15,16 18 15 0,7 8 10 16,4 27 25-16,-1 10 3 16,-11 12-5-16,-3 1-3 15,-8-6 0-15,-5-6-52 16,-7-10-424-16</inkml:trace>
  <inkml:trace contextRef="#ctx0" brushRef="#br0" timeOffset="51695.0899">11959 12210 955 0,'1'-2'368'15,"4"-2"-201"-15,6 16-201 16,1 2-326-16</inkml:trace>
  <inkml:trace contextRef="#ctx0" brushRef="#br0" timeOffset="51945.35">12227 12541 951 0,'14'5'483'16,"13"1"-129"-16,4-6-196 15,-2-1-31-15,-4-10-50 16,-5-5-12-16,-11-9-24 15,-9-1-11-15,-16-4-21 0,-11 0-13 16,-7 7-20-16,-2 6-4 16,8 12 1-16,8 8-1 15,5 19 1-15,8 7 3 16,7 12 3-16,-1 2 4 16,4 0 8-16,2 0 2 15,3-2 6-15,2-2 3 16,2-2-34-16,0-4-68 15</inkml:trace>
  <inkml:trace contextRef="#ctx0" brushRef="#br0" timeOffset="52242.4">12839 12376 1040 0,'-1'13'444'0,"-4"17"-236"15,-4 3-28-15,-9 1-59 16,-4-1-20-16,-4-9-36 16,1-2-21-16,-5-8-16 15,1-8-25-15,1-9-50 16,3-4-14-16,5-12-18 16,6-2 18-16,14-7 35 15,3-3 1-15,14 7 28 16,9 7 8-16,2 15 26 0,0 6 16 15,2 17 10-15,-5 2 7 16,3 6-11-16,-2 0-8 16,-6-3-10-16,-4-1-65 15</inkml:trace>
  <inkml:trace contextRef="#ctx0" brushRef="#br0" timeOffset="52870.11">13713 12324 832 0,'13'0'371'15,"14"0"-162"-15,6 15-109 16,3 11 6-16,-13 14 2 15,-9 3-6-15,-24-1-2 16,-8 0-20-16,-5-18-30 16,4-2-13-16,11-16-9 15,6-10-13-15,16-15-17 16,7-11-4-16,8-11-6 16,3-5 8-16,5 3 4 15,-1 7-3-15,-2 14 10 16,-1 11 3-16,-14 24 27 15,2 12 11-15,-12 17 2 16,-4 7-1-16,-5-1-22 0,-5-6-6 16,5-9-24-16,2-9-58 15</inkml:trace>
  <inkml:trace contextRef="#ctx0" brushRef="#br0" timeOffset="53104.84">14432 12451 1060 0,'7'0'503'0,"16"2"-129"16,7 5-169-16,9-2-34 15,1 2-29-15,-3-3-61 16,4-3-26-16,2-1-52 16</inkml:trace>
  <inkml:trace contextRef="#ctx0" brushRef="#br0" timeOffset="53791.91">15036 12370 744 0,'7'1'323'0,"11"10"-132"16,4 10-45-16,-6 14-5 15,-1 8 7-15,-13 0-25 16,-6-3-19-16,-5-10-43 16,1-6-16-16,4-11 1 15,-1-12-1-15,9-11-8 16,5-9-5-16,5-12-21 15,6-6-7-15,4-9-3 0,-3 0 0 16,8 10-6-16,1 11-1 16,-8 23 6-16,-4 10 11 15,-12 17 13-15,-4 5 1 16,-7 6-2-16,-5-3-6 16,0-6-4-16,2-5 0 15,8-11-20-15,10-4-15 0,8-11-19 16,4-4-2-16,8-12 17 15,-1-3 13-15,2-3 12 16,2 2 0-16,-7 10-4 16,-3 7 5-16,-7 17 14 15,-6 2 4-15,-8 15 7 16,-2 3-4-16,0-1-14 16,0 0-55-16</inkml:trace>
  <inkml:trace contextRef="#ctx0" brushRef="#br0" timeOffset="54205.74">15859 12563 578 0,'1'-4'343'0,"1"-14"-20"0,-4-3-74 16,-8-1-71-16,-5-3-28 15,-13 5-56 1,-4 6-29-16,-7 12-46 16,0 6-17-16,8 14-14 15,10 5-1-15,15 1 5 16,8-1 3-16,17-3 7 16,5-6 4-16,11-7 5 15,-1-5 3-15,-3-3 1 16,-3-1 1-16,-10-3 4 15,0 0 13-15,-6 3 10 16,-1 2 5-16,-1 10 3 16,-2 9-15-16,3 19-13 15,-1 10-8-15,-8 18-6 0,-5 8-1 16,-18-2 45-16,-8-4 9 16,-10-18 9-16,-6-18 6 15,1-22-28-15,3-12-3 16,12-17-35-16,8-7-49 15,7-17-116-15</inkml:trace>
  <inkml:trace contextRef="#ctx0" brushRef="#br0" timeOffset="54580.77">16364 12401 592 0,'1'-1'353'16,"12"-2"40"-16,12 3-151 16,16 0-96-16,6 1-7 15,12 1-70-15,0-2-27 16,4 0-21-16,-2 0-21 15,-13-3-178-15</inkml:trace>
  <inkml:trace contextRef="#ctx0" brushRef="#br0" timeOffset="54753.06">16478 12498 983 0,'3'0'422'0,"7"0"-209"15,3 0-37-15,11 0-41 16,5 0-33-16,16 0-59 16,10 0-16-16,5-3-27 15,8-1-63-15</inkml:trace>
  <inkml:trace contextRef="#ctx0" brushRef="#br0" timeOffset="55075.23">17331 12270 639 0,'-7'-10'354'0,"-10"-13"-64"16,-4 4-85-16,-6 12-85 16,-6 3-40-16,0 9-50 15,2 10-22-15,7 14-13 0,3 8 3 16,18 16 11-16,6 2 11 15,22 2 8-15,12-4 4 16,14-20 5-16,8-6 7 16,4-19 15-16,-2-8 27 15,-9-17 40-15,-14-9 17 16,-18-13 17-16,-9-8-22 16,-22-9-44-16,-9 0-26 15,-22 5-44-15,-9 10-15 16,0 15-64-16,4 9-58 15</inkml:trace>
  <inkml:trace contextRef="#ctx0" brushRef="#br0" timeOffset="55597.92">18190 12303 1045 0,'4'4'415'0,"10"2"-254"0,12 2-35 16,21-7-24-16,11-1-25 15,13 0-48-15,1-5-13 16,5 3-7-16,-4 0-2 15,-5 2-27-15,-9 3-26 16,-31 4-118-16,-9 1-113 16</inkml:trace>
  <inkml:trace contextRef="#ctx0" brushRef="#br0" timeOffset="55801.27">18283 12441 547 0,'-3'0'318'0,"3"-3"-77"16,11 1-40-16,15-1-55 15,10 3-46-15,7 1-17 16,-3 4-24-16,6 7-28 16,-1-7-7-16,8 2-7 15,3-3-13-15,-6-13-170 16</inkml:trace>
  <inkml:trace contextRef="#ctx0" brushRef="#br0" timeOffset="56004.09">18685 12246 626 0,'16'0'372'0,"14"1"-45"15,8 7-120-15,-1 4-17 16,-4 5-33-16,-5 4-22 15,-13 0-42-15,-6 7-20 16,-13-5-35-16,-13-1-8 0,-11 0-36 16,-7-2-48-16,-3-4-337 15</inkml:trace>
  <inkml:trace contextRef="#ctx0" brushRef="#br0" timeOffset="56245.9">18181 12253 842 0,'-15'4'469'16,"-9"7"-9"-16,4 14-308 15,8 10-30-15,16 11-32 0,10 1-22 16,13-5-34-16,6-4-8 16,7-17-38-16,6-3-10 15</inkml:trace>
  <inkml:trace contextRef="#ctx0" brushRef="#br0" timeOffset="56835.3">19477 12237 749 0,'7'0'366'16,"2"0"-75"-16,9 11-157 15,2 6-23-15,1 14 9 16,-3 9-19-16,-10 4-25 16,-4-3-15-16,-9-9-16 0,-5-6-4 31,-4-19 5-31,5-5 4 0,-2-14-12 15,7-10-12-15,7-11-22 16,8-8-8-16,15-2-6 16,5 1 0-16,8 15-1 15,-1 6-7-15,-4 17 13 16,-5 8 8-16,-10 20 27 16,-3 7 13-16,-10 11 2 15,-3 4-2-15,-3-5-18 16,2 0-6-16,1-10 1 15,4-8-23-15,6-14-136 16</inkml:trace>
  <inkml:trace contextRef="#ctx0" brushRef="#br0" timeOffset="57022.4">20140 12250 1006 0,'11'-3'457'0,"20"-6"-184"16,6 1-127-16,6 8-85 15,1 1-17-15,-7 7-32 16,-3 6-21-16</inkml:trace>
  <inkml:trace contextRef="#ctx0" brushRef="#br0" timeOffset="57194.34">20131 12354 1193 0,'0'1'514'0,"10"0"-230"16,8 3-100-16,20 2-79 15,11-3-10-15,7 3-46 16,0 1-25-16</inkml:trace>
  <inkml:trace contextRef="#ctx0" brushRef="#br0" timeOffset="57820.92">20770 12240 1004 0,'11'0'421'0,"13"6"-246"16,-1 6-33-16,0 17-25 16,-4 2-27-16,-10 9-22 15,-5-1-11-15,-8-9-13 0,-3-4-1 16,-4-15 4-16,1-9 3 15,7-12-42-15,3-12-15 16,12-11-30-16,8-5-13 16,8-1 24-16,-4 3 11 15,3 11 1-15,3 10 13 16,-6 14 21-16,-3 4 8 16,-8 14 21-16,-7 0-5 0,-10 8-11 15,-1 3-7-15,-7-4-7 16,2-2-4-16,5-9-1 15,5-6 0-15,11-14 0 16,2-6-1-16,14-10-4 16,2-2-3-16,2 3-6 15,3 3-2-15,-4 11-8 16,-2 6 4-16,-5 10 7 16,-4 8 3-16,-10 13 10 15,-3 5-2-15,-4 1 4 16,-1-2-48-16,5-7-574 15</inkml:trace>
  <inkml:trace contextRef="#ctx0" brushRef="#br0" timeOffset="58289.82">21689 12409 576 0,'1'-9'339'0,"2"-7"-54"15,-3-2-78-15,-5-4-21 16,-11-2-44-16,-6-2-20 0,-11 7-34 16,-9 6-11-16,-3 11-28 15,3 4-14-15,6 7-15 16,10 4-9-16,11 4-5 15,7 3 1-15,11 0 1 16,5-1 3-16,12-6 7 16,5-5 3-16,5-7 0 15,1-1-3-15,-1-5-5 16,0 2-2-16,-4 0-8 16,-3 3-3-16,5 10-6 15,0 6-4-15,6 11-2 16,3 8 2-16,-3 9 2 15,-4-1 2-15,-13-1 2 16,-10 0 9-16,-20-8 24 16,-17-1 6-16,-26-9 52 15,-10-6 2-15,-9-11-9 16,5-5-1-16,18-11-39 0,11-7 2 16,22-9-108-16,11-6-30 15</inkml:trace>
  <inkml:trace contextRef="#ctx0" brushRef="#br0" timeOffset="59091.55">22525 12216 844 0,'0'-15'406'0,"8"-17"-161"0,14 0-79 15,24 9-58-15,5 7-20 16,3 14-17-16,-5 3-5 15,-20 14-23-15,-12 6-5 16,-25 5 5-16,-18 8-1 16,-28 0-6-16,-8 2-6 0,-3 2-13 15,10-7-2-15,32-3-15 16,16-3-3-16,31-9-3 16,15 1 0-16,18-7 7 15,5-1 2-15,0-5 0 16,-9-1-8-16,-13-5-69 15,-9-6-82-15,-11-6-334 16</inkml:trace>
  <inkml:trace contextRef="#ctx0" brushRef="#br0" timeOffset="59436.25">22801 11982 1010 0,'-30'-12'427'16,"-35"-9"-248"-16,-8 9-62 16,-1 23-54-16,2 10-20 15,7 22-20-15,7 7-6 16,10 12-13-16,9 4-1 16,24 8 8-16,16 5 14 15,35-4 37-15,18-6 22 0,47-23 20 16,20-12-3-16,14-24-3 15,2-16 4-15,-20-31 1 16,-21-16-1-16,-31-25 8 16,-24-7-15-16,-57-3-24 15,-36-1-13-15,-29 7-47 16,-7 6-14-16,-5 16-89 16,13 17 357-16</inkml:trace>
  <inkml:trace contextRef="#ctx0" brushRef="#br0" timeOffset="67316.3">1693 13237 1001 0,'-4'6'416'15,"1"16"-235"-15,1 9-62 16,2 24-41-16,1 11-12 16,-2 10-25-16,-2 4-8 0,-4-9-16 15,5-6-3-15,2-15-54 16,2-11-76-16</inkml:trace>
  <inkml:trace contextRef="#ctx0" brushRef="#br0" timeOffset="67519.92">1874 13297 1092 0,'-3'-4'560'16,"2"-8"-192"-16,-1 17-182 15,2 12-63-15,3 19-94 16,7 11-25-16,7 20-2 16,0-1 2-16,1 3 4 15,-2-6-1-15,-5-9-8 0,-4-4-75 16,-2-16-195-16</inkml:trace>
  <inkml:trace contextRef="#ctx0" brushRef="#br0" timeOffset="67662.07">1718 13562 1196 0,'6'0'447'0,"9"5"-340"16,9 3-50-16,24 2-20 16,11 1 16-16</inkml:trace>
  <inkml:trace contextRef="#ctx0" brushRef="#br0" timeOffset="67992.22">2991 13520 1039 0,'0'-20'507'0,"-2"-10"-191"0,-2 11-121 15,2 7-58-15,2 21-77 16,2 12-31-16,10 18-39 15,1 6 4-15,0 10 2 16,0 1 3-16,1-2-39 16,-2-1-60-16,-1-14-209 15</inkml:trace>
  <inkml:trace contextRef="#ctx0" brushRef="#br0" timeOffset="68336.1">3088 13274 1293 0,'-30'-6'554'0,"-26"-5"-289"16,-6 11-167-16,0 9-48 16,1 21-51-16,3 17-14 15,19 20-8-15,12 12 1 16,21 7 11-16,11-2 4 15,23 5 4-15,11-3 1 16,27-7 0-16,6-12-1 16,16-34-6-16,3-18-1 15,0-33 4-15,-5-20 5 16,-10-26 14-16,-13-14 10 0,-31-12 49 16,-20 0 35-16,-40-2 71 15,-19 11-16-15,-26 15-50 16,-4 10-42-16,4 25-86 15,9 9-10-15,15 15-90 16</inkml:trace>
  <inkml:trace contextRef="#ctx0" brushRef="#br0" timeOffset="69102.81">4490 13635 670 0,'5'-5'327'0,"9"0"-85"16,3 1-53-16,5 8-18 16,3 4-28-16,0 9-42 15,-3 4-7-15,-15 10 12 16,-12 2 3-16,-19 8-18 15,-11-1-13-15,-2-2-85 16,5-6-99-16</inkml:trace>
  <inkml:trace contextRef="#ctx0" brushRef="#br0" timeOffset="71566.6">3918 13656 746 0,'4'0'320'16,"8"1"-137"-16,21-1-76 31,16 0-9-31,21-1-26 16,8-2-35-16,18 5-31 15,-2 1-2-15,-7 3 25 0,-8 0-69 16,-23-2-231-16</inkml:trace>
  <inkml:trace contextRef="#ctx0" brushRef="#br0" timeOffset="71808.36">3994 13731 755 0,'-1'2'363'0,"-7"3"-151"0,15 1-31 16,18 3-50-16,7-5-22 15,32 0-19-15,12-3-30 16,17-1-35-16,4 1-6 16,-15-1-6-16,-11 0-1 15,-20-5-160-15</inkml:trace>
  <inkml:trace contextRef="#ctx0" brushRef="#br0" timeOffset="72295.5">4236 13289 620 0,'-9'-8'336'16,"-13"-13"-72"-16,8-1-62 16,11 0-88-16,5-2-26 15,12 9-32-15,11 3-6 16,8 8-9-16,6 5-4 16,3 9-9-16,-10 5-8 0,-10 4 3 15,-5 3 6-15,-26 5 5 16,-10 0 1-16,-18 3-5 15,-10-2-5-15,11-6-7 16,9-10-5-16,18-5-16 16,9-3-4-16,13-1-5 15,5 3 2-15,13 0 9 16,8-3 0-16,3 1 1 16,0-7-25-16,-3-6-175 15</inkml:trace>
  <inkml:trace contextRef="#ctx0" brushRef="#br0" timeOffset="72624.7">4423 13014 732 0,'-19'-18'381'0,"-23"-14"-86"0,-7 11-61 16,-10 13-79-16,-1 15-43 15,-2 21-76-15,14 10-19 16,4 15-18-16,13 8-7 16,11 12 1-16,10 10 2 15,17 5 3-15,9-2 1 0,34-17 7 16,12-17 6-16,48-29 4 16,10-19 3-16,7-29 0 15,-5-19 1-15,-31-33 30 16,-17-11 34-16,-51-10 54 15,-30 2 21-15,-69 7-20 16,-22 9-40-16,-41 26-70 16,-8 16-30-16,12 44-35 15</inkml:trace>
  <inkml:trace contextRef="#ctx0" brushRef="#br0" timeOffset="77399.85">5493 13535 414 0,'0'-5'281'0,"3"-10"16"15,2-10-64-15,4-8-71 16,4-8-22-16,-1-10-25 16,2 0-1-16,-5 5-4 15,-3 7 4-15,-2 20-26 16,-7 10-20-16,-4 20-25 15,0 8-21-15,3 24-6 16,6 10-3-16,10 13-8 16,1 1 0-16,6-10 0 15,0-7 1-15,3-14-50 0,-1-9-62 16,-5-10-229 0</inkml:trace>
  <inkml:trace contextRef="#ctx0" brushRef="#br0" timeOffset="77571.68">5375 13690 755 0,'1'0'385'0,"3"1"-112"0,18-2-71 15,13-7-23-15,25-1-54 16,9-1-41-16,27-1-42 16,4 7-17-16,-4 4-5 15,-1 0-10-15,-19 4-167 16,-14 3-164-16</inkml:trace>
  <inkml:trace contextRef="#ctx0" brushRef="#br0" timeOffset="77899.73">5603 13916 867 0,'-2'-4'363'16,"-3"-4"-215"-16,21-9-78 0,9 1-17 16,23 2-17-16,10 5 9 15,1 15 1-15,-2 7 9 16,-30 14 36-16,-19 6 11 16,-31 7-1-16,-14 4-12 15,-18-6-39-15,-4-2-19 16,7-16-10-16,6-9-6 15,20-11-54-15,13-1-11 16,16-12-13-16,13 3-3 16,15-2 47-16,8 4 19 0,10 9 23 15,0 4 12-15,1 12 8 16,-2 3-8-16,-12-3-105 16</inkml:trace>
  <inkml:trace contextRef="#ctx0" brushRef="#br0" timeOffset="78572.48">6285 13505 929 0,'2'-3'390'0,"8"5"-198"16,5 2-53-16,11 19-43 15,-1 8-7-15,-4 9-23 16,-9 5-10-16,-12-7-13 16,-4-6-5-16,-2-9-15 15,3-6 1-15,1-17-22 16,5-7-8-16,4-18-27 15,2-7-8-15,11-12 12 16,1-1 3-16,6 4 17 16,5 7 1-16,-1 15 22 15,-1 13 9-15,-8 17 21 16,-6 5 10-16,-11 13-13 16,-5 4-6-16,-5 0-15 15,-2 0-7-15,3-7-4 16,4-8-6-16,7-13-24 0,5-9-5 15,5-14-4-15,4-4 4 16,5-5 21-16,-2 0 5 16,7-1 0-16,-8-1 2 15,1 15 12-15,-3 9 8 16,-5 18 10-16,-1 13 4 16,-12 5-7-16,-3 7-7 15,-3 0-8-15,0-3-4 16,6-9-112-16,7-8-104 15</inkml:trace>
  <inkml:trace contextRef="#ctx0" brushRef="#br0" timeOffset="78900.53">7017 13495 1108 0,'-8'9'488'16,"-5"6"-230"-16,4 10-143 15,4 4-20-15,10 4-32 16,4 2-13-16,8-5-23 16,5-3-8-16,13-9-6 15,3-10 1-15,6-14 7 16,1-8 3-16,-11-11 6 0,-3-3 2 16,-11-4-4-16,-7-3-2 15,-12 3-7-15,-2 1-2 16,-9 11 12-16,2 12-5 15,-1 15-3-15,1 10-3 16,6 15-16-16,2 0 2 16,8 2 0-16,6 1-1 15,-1-4-1-15,2-2 3 16,-5-4-94-16,-1-4-82 16</inkml:trace>
  <inkml:trace contextRef="#ctx0" brushRef="#br0" timeOffset="79096.28">7410 13794 899 0,'-1'8'489'16,"-3"4"-95"-16,4 13-194 16,0 4-28-16,-1 2-78 0,1 2-30 31,0-4-43-31,4-1-12 0,-2-19-109 0,8-1-83 15,-5-16-257-15</inkml:trace>
  <inkml:trace contextRef="#ctx0" brushRef="#br0" timeOffset="79361.87">7408 13846 513 0,'2'-9'314'0,"1"-15"-2"16,3 2-78-16,11 7-71 16,-1 1-21-16,8 10-41 15,-3 4-21-15,-4 7-31 16,-5 5-11-16,-8 4-15 15,-4 1-2-15,-11 2-2 16,-4-1-1-16,0-4-3 16,6-3-6-16,9-6-43 15,2-5-8-15,17-1-6 16,0-5 3-16,15 6 33 16,10 7 3-16,0 9 1 15,-1 5 1-15,-16 9 28 16,-17-1 23-16,-26 1 19 0,-14 1 5 15,-17-5-15-15,-3-3-30 16,5-14-89-16</inkml:trace>
  <inkml:trace contextRef="#ctx0" brushRef="#br0" timeOffset="79752.39">7554 13306 876 0,'-6'-11'398'0,"-4"-13"-186"31,10 4-83-31,11 10-66 16,8 0-20-16,11 9-9 0,5 5 3 0,4 7 0 15,-3 5 8-15,-16 9 13 16,-7 1 11-16,-21 5 4 0,-12 2-8 16,-5-5-19-16,-2-6-15 15,12-7-19-15,9-2-4 16,14-7-2-16,11 1-1 15,9-4 2-15,6-3 0 16,1 0-37-16,0-1-47 16,-2-1-194-16</inkml:trace>
  <inkml:trace contextRef="#ctx0" brushRef="#br0" timeOffset="80111.97">8208 13605 960 0,'9'-5'433'0,"17"-2"-184"0,7 3-103 16,7 0-71-16,4 4-24 15,0 4-35-15,2 2-11 16,-7 1-83-16,-6 9-79 16</inkml:trace>
  <inkml:trace contextRef="#ctx0" brushRef="#br0" timeOffset="80315.09">8256 13705 657 0,'8'3'391'15,"6"4"-42"-15,9-2-126 0,4 1-13 0,8 0-74 32,2-3-35-32,5 0-53 15,-5-1-10-15,-9-2-91 16,-6-1-74-16</inkml:trace>
  <inkml:trace contextRef="#ctx0" brushRef="#br0" timeOffset="81096.45">9085 13327 842 0,'2'0'389'16,"2"4"-163"-16,-3 11-51 16,0 26-63-16,-1 11-11 0,2 21-23 15,-2 0-18-15,0-2-30 16,0-6-6-16,-4-16-6 16,-3-8 0-16,3-14 6 15,-3-6-21-15,4-16-32 16,3-5-17-16,-5-13-44 15,4-10 8-15,1-16 21 16,0-7 12-16,0-9 38 16,0-8 11-16,1-9 30 15,3 1 9-15,4-2 16 16,3 13 4-16,1 19 1 16,-1 14-5-16,1 20-29 15,0 7-7-15,11 16-21 16,10 5-6-16,9 4 14 15,1-3-20-15,11-4-82 16,2-10-52-16,5-11-242 0</inkml:trace>
  <inkml:trace contextRef="#ctx0" brushRef="#br0" timeOffset="81299.86">9148 13606 1271 0,'0'2'481'0,"12"5"-341"16,9 0-22-16,19 1-31 16,4-1-19-16,10 0-38 15,1-3-53-15,-1-1-505 16</inkml:trace>
  <inkml:trace contextRef="#ctx0" brushRef="#br0" timeOffset="81464.27">9623 13667 993 0,'-2'-2'495'16,"-7"-4"-100"-16,8 6-329 15,-1 1-90-15</inkml:trace>
  <inkml:trace contextRef="#ctx0" brushRef="#br0" timeOffset="81932.57">9988 13380 889 0,'-7'15'327'0,"-11"22"-187"0,-3 8-29 16,-3 9 6-16,1 0 2 16,6-6-64-16,1-8-16 15,11-12-20-15,7-11 3 16,3-19 8-16,11-13 0 15,2-15 3-15,2-5-6 16,6-6-11-16,-4-1 0 16,-5-6-1-16,-8-6 1 15,-8 4 3-15,2 10 9 0,-3 19 2 16,1 14-9-16,3 21-11 16,3 11-10-16,12 19-12 15,6 3 8-15,16 3 4 16,6-2 1-16,2-5 3 15,2 1 1-15,-11-7 1 16,-10-6 0-16,-19-11-1 16,-9-3 3-16,-18-6 4 15,-15-2-2-15,-16 4 3 16,-12-1-2-16,-8-2-6 16,2 0 2-16,13-10-7 15,10-4-31-15,29-8-184 16</inkml:trace>
  <inkml:trace contextRef="#ctx0" brushRef="#br0" timeOffset="82151.27">10390 13559 744 0,'7'-8'455'15,"10"-3"-8"-15,4 11-179 0,9 13-124 16,3 4-41-16,7 8-55 16,1 1-18-16,-4 3-16 15,-5 3-6-15,-9-2-101 16,-10-4-82-16</inkml:trace>
  <inkml:trace contextRef="#ctx0" brushRef="#br0" timeOffset="82307.78">10692 13580 784 0,'-10'-3'437'0,"-20"3"-51"15,-5 8-154-15,-9 14-103 16,-3 8-34-16,-4 9-53 16,4 2-16-16,8 3-38 15,3-2-68-15</inkml:trace>
  <inkml:trace contextRef="#ctx0" brushRef="#br0" timeOffset="82937.23">11167 13702 783 0,'6'-2'387'0,"15"-3"-88"16,6 1-78-16,17 3-72 16,9 2-26-16,12 4-65 15,-2 1-22-15,-4 1-82 16</inkml:trace>
  <inkml:trace contextRef="#ctx0" brushRef="#br0" timeOffset="83734.5">11937 13560 743 0,'-4'2'368'0,"-5"12"-118"15,-1 2-95-15,3 12-72 16,5 8-16-16,8 2-19 15,10-1-9-15,10-13-12 16,7-9 0-16,8-15 3 16,2-9 2-16,-4-12 1 15,-8-7-2-15,-13-4-3 16,-7-3-3-16,-11 1-6 0,0 3-7 16,-2 9 13-1,-1 8-1-15,0 12-9 0,0 10-1 16,1 10-22-16,2 9-2 15,9 11 7-15,2 0 6 16,-1 1-65-16,-3-5-76 16</inkml:trace>
  <inkml:trace contextRef="#ctx0" brushRef="#br0" timeOffset="83984.7399">11961 13400 1024 0,'-7'-5'479'15,"-4"-3"-215"-15,3 24-140 16,-1 12-36-16,2 31-46 16,4 13-7-16,0 21 0 15,3 10-7-15,-1 6-8 16,-4-8-5-16,1-14-4 15,-1-11-1-15,8-22-46 16,4-8-59-16</inkml:trace>
  <inkml:trace contextRef="#ctx0" brushRef="#br0" timeOffset="84390.9">12312 13733 995 0,'0'9'411'0,"2"15"-202"16,-2 9-77-16,1 10-6 15,-1-1-20-15,0-6-49 16,1-4-14-16,3-12-18 15,3-7-3-15,-1-13-37 16,4-9-25-16,0-13-56 16,3-3-16-16,3-7 24 15,-1 2 27-15,-1 1 31 16,-3 4 13-16,-7 11 14 16,-5 4-1-16,-15 16 39 15,-6 6 7-15,-6 7 7 16,5 3 1-16,14-1-12 15,8 2 2-15,16-1 11 16,7-2 1-16,11-7-5 16,8 0-6-16,6-6-75 0,-1 1-72 15</inkml:trace>
  <inkml:trace contextRef="#ctx0" brushRef="#br0" timeOffset="85047.32">12678 13552 1026 0,'5'1'401'0,"3"11"-248"0,8 7-36 16,-3 12-22-16,-5 5-6 15,-1 2-34-15,-9-6-9 16,2-4-12-16,0-11 2 16,-5-13-48-16,5-9-30 15,1-19-27-15,7-7-11 16,6-11 36-16,5 0 24 15,7 1 16-15,3 7-3 0,3 13 25 16,0 10 13-16,-10 16 28 16,-7 9 10-16,-8 13-17 15,-3 3-9-15,-7 3-19 16,0-2-6-16,-3-9-4 16,3-6-2-16,5-9-26 15,6-7-12-15,12-11-6 16,0-6-1-16,6-8 23 15,-1-3 10-15,-2 5 0 16,5 5-1-16,-6 10 1 16,-1 10 8-16,-9 13 4 15,-8 2 3-15,1 13 0 16,-2-3-4-16,-2-1-32 16,6 0-86-16</inkml:trace>
  <inkml:trace contextRef="#ctx0" brushRef="#br0" timeOffset="85517.22">13475 13705 821 0,'6'-8'432'0,"4"-2"-120"0,-2-5-126 15,-2-1-34-15,-4-2-45 16,-5-1-15-16,-12 2-37 16,-5 2-14-16,-10 4-30 15,-4 5-9-15,0 13-12 16,5 3-7-16,8 9-1 16,6 3 1-16,13-2 8 15,4 0 3-15,11-8 6 16,9-4 2-16,5-8 3 15,1-5-1-15,0-2-1 16,-2 1-1-16,-4 0-2 16,-2 1 0-16,-4 6-7 15,-1 9-1-15,2 13 2 16,-4 9 1-16,4 13 6 16,-6 6 3-16,-7 11 5 15,-6 0 12-15,-14-11 31 0,-7-5 13 16,-15-20 15-16,-4-5-6 15,-9-13-15-15,1-8-7 16,9-10-9-16,3-10-6 16,19-9-26-16,10-9-37 15,17-5-118-15,12-1-59 0</inkml:trace>
  <inkml:trace contextRef="#ctx0" brushRef="#br0" timeOffset="86173.89">14070 13381 827 0,'-2'-5'433'0,"-3"-6"-149"15,-10 26-124-15,-9 13-45 16,-4 21-73-16,-4 7-15 16,3 6-12-16,4-2-5 0,7-9-2 15,10-5-1-15,9-20 6 16,5-11 7-16,10-20 10 16,3-14 4-16,2-12 2 15,2-8-4-15,-3-7 4 16,0 0-1-16,-7-11-2 15,3 1-5-15,-4 4-18 16,-2 6-6-16,0 23-10 16,-3 13-6-16,0 24 0 15,1 11 0-15,8 22 6 16,11 7 2-16,7 1 4 16,14 4 0-16,-1-6 4 15,-6-7 1-15,-6-3-1 16,-11-6-1-16,-14-11 2 15,-7-5 1-15,-24-13 5 16,-15-6-2-16,-25-9 1 16,-9-3-5-16,-14-4-13 0,-2-3-22 15,16 4-43-15,11 2-26 16,29 4-93-16,14 6-73 16,20 4-225-16</inkml:trace>
  <inkml:trace contextRef="#ctx0" brushRef="#br0" timeOffset="86431.32">14471 13514 965 0,'2'-1'482'0,"9"3"-140"32,4 7-114-32,10 12-93 0,3 7-21 15,3 6-40-15,-2 2-13 16,-2-1-30-16,2-1-9 16,-9-11-46-16,3-3-52 0,-5-12-39 15</inkml:trace>
  <inkml:trace contextRef="#ctx0" brushRef="#br0" timeOffset="86587.66">14750 13557 878 0,'-15'-2'493'16,"-8"2"-86"-16,-5 12-207 16,0 4-45-16,-4 19-72 15,-3 3-26-15,-7 7-27 16,1 2-8-16,2-7-55 15,6-3 477-15</inkml:trace>
  <inkml:trace contextRef="#ctx0" brushRef="#br0" timeOffset="92728.06">15455 13577 742 0,'5'6'315'0,"15"4"-127"15,10 1-73-15,24 0-19 16,12-5-13-16,21-2-42 15,14-1-20-15,5-3-22 16,-4 1-65-16,-17-1-237 16</inkml:trace>
  <inkml:trace contextRef="#ctx0" brushRef="#br0" timeOffset="92946.75">15586 13740 808 0,'-3'3'321'15,"6"2"-176"-15,7-2-18 16,26 0-17-16,18-2-10 16,20-1-51-16,14-1-14 15,-2-5-10-15,-9-2-31 16,-20-4-150-16,-10 0-229 15</inkml:trace>
  <inkml:trace contextRef="#ctx0" brushRef="#br0" timeOffset="93103.25">16100 13625 596 0,'4'1'330'16,"4"3"-38"-16,7 6-121 16,7 7-2-16,5 5-36 15,1 2-22-15,-12 0-49 16,-9 0-19-16,-22-5-9 15,-12-3-1-15,-13-4-104 16,-1-4-111-16</inkml:trace>
  <inkml:trace contextRef="#ctx0" brushRef="#br0" timeOffset="93368.64">15617 13537 910 0,'-18'-1'399'0,"-20"3"-175"15,-4 13-23-15,2 15-47 16,5 7-25-16,18 11-60 15,15 2-22-15,25 4-14 16,15-2-8-16,14-13-44 16,-2-10-13-16</inkml:trace>
  <inkml:trace contextRef="#ctx0" brushRef="#br0" timeOffset="94216.63">3866 14905 670 0,'15'4'324'0,"8"1"-91"16,20-2-151-16,10 0 0 0,19 2-31 15,11 0-13-15,12-1-16 16,3 2-25-16,-22-7-249 15</inkml:trace>
  <inkml:trace contextRef="#ctx0" brushRef="#br0" timeOffset="94419.72">4002 15052 411 0,'-12'0'273'0,"0"0"31"16,6 2-138-16,15 3-44 16,21 2-17-16,22 0-23 15,14-4-19-15,18-3-33 16,6 4-10-16,-6-9-68 0,-1 1-97 16</inkml:trace>
  <inkml:trace contextRef="#ctx0" brushRef="#br0" timeOffset="94591.9599">4533 14947 831 0,'12'13'342'0,"6"2"-200"16,7 1-8-16,-2 7-19 16,-6-6-29-16,-12 6-35 15,-9 1-11-15,-19-5-5 16,-2 3-30-16,-3-6-183 15</inkml:trace>
  <inkml:trace contextRef="#ctx0" brushRef="#br0" timeOffset="94842.23">3948 14845 1023 0,'-30'14'414'0,"-22"24"-258"0,5 6-38 15,29 9-36-15,24 0-24 16,33-4-30-16,20-6-6 15,15-14 18-15,8-7-41 16</inkml:trace>
  <inkml:trace contextRef="#ctx0" brushRef="#br0" timeOffset="95881.7">5467 14995 704 0,'6'-5'338'16,"8"-5"-111"-16,0 5-74 0,-9 15-48 16,-3 8 2-16,-4 17-16 15,-2 9-12-15,0 7-28 16,4-1-20-16,13-7-15 15,1-11-2-15,16-20 2 16,4-9 2-16,1-18 3 16,7-8-2-16,-4-8-6 15,-6-8-3-15,-3-2-4 16,-7 7 0-16,-9 0-2 16,0 8 0-16,-9 12 1 15,-8 1-2-15,-3 20 20 16,-6 9 8-16,-1 9 18 15,5 10 6-15,8 0-16 16,6 1-8-16,12-4-16 16,4-7-3-16,3-11-19 15,0-6-58-15,-5-7-210 0</inkml:trace>
  <inkml:trace contextRef="#ctx0" brushRef="#br0" timeOffset="96069.5">5969 15182 1166 0,'-3'11'524'15,"0"6"-250"-15,-2 12-132 16,2 4-5-16,2 5-63 16,0 0-22-16,4-2-16 15,2-7-46-15,2-12-128 16,-1-9-85-16,-2-16-392 15</inkml:trace>
  <inkml:trace contextRef="#ctx0" brushRef="#br0" timeOffset="96334.81">5974 15235 544 0,'10'-8'316'0,"5"-5"-54"16,4 4-56-16,-1 6-92 15,-3 4-34-15,-2 8-36 16,1 3-10-16,-13 5-4 15,-6 0-2-15,-20 3-6 16,-5-1 3-16,3-2-5 0,5-5-4 16,16-5-16-16,7-5-3 15,15 0-8-15,6-1-3 16,12 6 7-16,4 4 0 16,4 11 1-16,1 2 2 15,-16 6 16-15,-11 0 5 16,-22-3 12-16,-14-2 5 15,-11-6-23-15,-4-10-68 16</inkml:trace>
  <inkml:trace contextRef="#ctx0" brushRef="#br0" timeOffset="96717.31">6195 14765 865 0,'-5'-6'407'16,"-2"-7"-172"-16,15 6-110 15,10 3-26-15,13 5-50 16,1 1-20-16,3 9-8 16,-4 1 1-16,-12 11 20 15,-8 7 17-15,-24 6 10 16,-10 4-1-16,-13 1-18 16,3-5-16-16,12-13-18 15,8-6-7-15,18-15-1 16,10-5-3-16,22-6 9 15,4-8-41-15,15 0-123 16</inkml:trace>
  <inkml:trace contextRef="#ctx0" brushRef="#br0" timeOffset="97094.65">6868 15126 544 0,'8'0'331'0,"14"-2"40"16,7-4-203-16,23 2-65 15,5-2-24-15,15 6-47 16,0 3 6-16,-15 2-140 0,-9 6-163 15</inkml:trace>
  <inkml:trace contextRef="#ctx0" brushRef="#br0" timeOffset="97251.2">6920 15227 976 0,'3'4'419'0,"13"5"-222"15,8-2-21-15,19 0-25 16,13 0-45-16,12-4-55 16,1 0-5-16,-13-3-551 15</inkml:trace>
  <inkml:trace contextRef="#ctx0" brushRef="#br0" timeOffset="104118.45">7948 15335 546 0,'-1'2'192'0,"3"-1"-143"0,23 1-17 16,41-1-2-16,24 0 16 16,54-2 28-16,33-2 21 15,66-6 36-15,30-2-7 0,61 2-39 16,25 1-24 0,31 3-4-16,9 3 12 0,11 0 23 15,-7-1 8-15,-6-2-25 16,4 2-12-16,-11-5-16 15,1-1-5-15,-24 2-8 16,-12-1-6-16,-39 5-11 16,-28 3-10-16,-50 1-120 15</inkml:trace>
  <inkml:trace contextRef="#ctx0" brushRef="#br0" timeOffset="105150.63">8620 14851 465 0,'-19'5'252'16,"-16"-1"-58"-16,-8-6-37 16,-3-5-4-16,3-15-20 15,5-2-16-15,14-6-23 16,6-1-15-16,19 8-28 15,8-1-16-15,11 5-17 0,13 9-3 16,10 10 2-16,4 14 2 16,6 16 1-16,-8 7-2 15,-20 9 0-15,-17 7 2 16,-31 3 2-16,-13 3 0 16,-16-6 0-16,2-6-1 15,8-18 1-15,4-14 4 16,22-15-6-16,5-7-9 0,19-9-13 15,15 2-4-15,18-2 2 16,6 8 4-16,9 7 5 16,3 2-2-16,-5 14-1 15,-5-6 11-15,-8 5-108 16,-8-2-94-16</inkml:trace>
  <inkml:trace contextRef="#ctx0" brushRef="#br0" timeOffset="105463.05">8862 14821 950 0,'4'-2'420'0,"-4"1"-222"16,-5 7-58-16,5-6-65 16,3 30-15-16,-2 46 1 15,5-24-12-15,-6-6-9 0,1-6-10 16,7-13-10-16,-4-13-1 15,1-12 21-15,0-7 4 16,-5-11 4-16,0-7-2 16,-5-14-21-16,-9-10-4 15,1-13-6-15,0-5-2 16,-2 4-8-16,12 6-4 16,7 17-9-16,0 8-7 15,16 12-7-15,3 10-2 16,12 7 7-16,5 2-16 0,13 5-69 15,1 1-68-15</inkml:trace>
  <inkml:trace contextRef="#ctx0" brushRef="#br0" timeOffset="105669.36">8945 14939 927 0,'2'7'376'15,"5"0"-191"-15,9 2-80 16,21 0-31-16,9-8-5 16,14 2-48-16,1-2-40 15</inkml:trace>
  <inkml:trace contextRef="#ctx0" brushRef="#br0" timeOffset="105825.23">9332 14967 858 0,'-2'-2'411'15,"4"2"-136"-15,-2-1-173 16,0 1-117-16</inkml:trace>
  <inkml:trace contextRef="#ctx0" brushRef="#br0" timeOffset="106418.73">9691 14694 922 0,'-1'2'394'0,"-8"7"-226"16,-6 9-47-16,-7 24-80 15,-3 9-8-15,5 12-9 16,3-3-4-16,10-13-2 0,2-11-1 16,8-21 6-16,5-5 8 15,3-12 8-15,2-8 3 16,2-11-6-16,-2-9-8 15,-4-13-9-15,-1 2-3 16,-7-9-2-16,1 6-3 16,1 7-8-16,0 6-3 15,3 15-15-15,2 8-8 16,3 12-7-16,7 7-1 16,11 16 11-16,-1 5 7 15,9 13 11-15,4 2 2 0,1-1 4 16,3-2 3-16,-4-8 0 15,-13-4 0-15,-21-12 2 16,-12-8 1-16,-28-1 3 16,-9-7 2-16,-11 2-1 15,-2 0-4-15,2-7-2 16,6-3-2-16,10-3-11 16,8-2-21-16,18 3-86 15,9 1-65-15</inkml:trace>
  <inkml:trace contextRef="#ctx0" brushRef="#br0" timeOffset="106622.09">10013 14849 1292 0,'6'5'473'0,"12"8"-367"15,9 8-33-15,13 14-18 16,3-1-11-16,-4 2-22 15,-2-4-7-15,-11-6-27 16,-5-6-42-16,-4-11-137 16,-3-9-85-16</inkml:trace>
  <inkml:trace contextRef="#ctx0" brushRef="#br0" timeOffset="106731.4">10321 14901 724 0,'-14'-9'442'0,"-7"-8"-62"15,-12 19-129-15,-2 8-50 16,-11 21-88-16,-7 1-32 15,5 11-52-15,6 0 7 16,20-12-146-16,12-3-235 16</inkml:trace>
  <inkml:trace contextRef="#ctx0" brushRef="#br0" timeOffset="106950.59">10553 14969 1139 0,'12'0'471'0,"24"-1"-252"16,9 2-93-16,1-1-31 15,2 1-28-15,-3-4-76 16,-5-3-81-16</inkml:trace>
  <inkml:trace contextRef="#ctx0" brushRef="#br0" timeOffset="107513.34">11550 14827 774 0,'-27'5'299'0,"-36"-2"-169"16,-4-6-19-16,6-17-16 15,8-5 1-15,16-12-45 16,19 1-16-16,15-3-30 15,9 1-11-15,32 10 3 16,6 4 6-16,15 19 27 16,10 11 15-16,1 25 2 15,-6 10-1-15,-18 5-12 0,-22 7-6 16,-36-1-3-16,-13 2 0 16,-23 0-3-16,-4-6 0 15,2-12-4-15,4-8 1 16,14-14 0-16,7-6-2 15,17-5-11-15,8-3-4 0,15-4-3 16,10-3-3-16,14-8 2 16,13 5-1-16,11 4-47 15,4-3-72-15</inkml:trace>
  <inkml:trace contextRef="#ctx0" brushRef="#br0" timeOffset="107841.62">11803 14847 819 0,'-2'-2'405'15,"0"0"-151"-15,2 9-124 16,-1-7-33-16,-1 0-29 16,-1 22 4-16,-2 29-10 15,12-27-5-15,12-2-11 16,0-9-6-16,6-10-5 15,2-2-1-15,-1-15-2 16,-2-3-2-16,-2-8-4 0,-5-9-5 16,0 4-5-16,-5-3-2 15,-4 9-6-15,-3 4-3 16,-5 12-19-16,0 8-4 16,1 10-1-16,2 8 2 15,2 8 15-15,5 4 2 16,1 2 1-16,0 3-6 15,-2-10-123-15,-5 0-115 16</inkml:trace>
  <inkml:trace contextRef="#ctx0" brushRef="#br0" timeOffset="108044.93">11856 14602 824 0,'-5'-6'456'15,"-7"-6"-70"-15,1 15-230 16,3 6-45-16,-4 18-58 16,-2 6-19-16,7 30-9 15,-2 10 0-15,4 16-4 16,11 3-3-16,1-14-8 16,3-11-46-16,9-17 5 15</inkml:trace>
  <inkml:trace contextRef="#ctx0" brushRef="#br0" timeOffset="108811.72">12582 14833 536 0,'9'14'303'16,"7"6"-83"-16,0 9-30 16,-6 2-12-16,-5-3-36 15,-3 1-17-15,-9-10-35 0,2-1-20 16,-3-10-19-16,-3-7-6 16,5-7-7-16,3-8-49 15,4-2-147-15</inkml:trace>
  <inkml:trace contextRef="#ctx0" brushRef="#br0" timeOffset="111222.54">12280 14931 708 0,'-2'0'321'0,"2"2"-134"15,0 5-83-15,0-7-57 16,2 12-3-16,9 48-18 16,-7-31-3-16,-4-1-7 15,-2-5-4-15,7-7-3 16,-5-8-2-16,5-8-10 15,-2-2-3-15,-2-12 0 16,5 2 2-16,1-8 5 16,-1 5 1-16,1 1-1 15,-4 10 0 1,-2 1 3-16,1 1 5 0,-2 2 9 16,-1 0 3-16,0 0 22 15,0 0 10-15,-5 7-6 0,2 3 10 16,-21 26-7-16,36-36-9 15,14 7 0-15,6 0-13 16,4 1-17-16,1 5-32 16</inkml:trace>
  <inkml:trace contextRef="#ctx0" brushRef="#br0" timeOffset="112264.97">12667 14982 382 0,'0'1'240'0,"-5"-8"6"16,5 2-66-16,1-16-63 16,10-4-31-16,10-7-54 0,3-5-8 15,12 3 22-15,-11 4 9 16,7 19 7-16,-3 7-7 16,-7 18-29-16,3 16-6 15,-13 6 10-15,-6 10 5 16,-10-4-1-16,-5-9 0 15,-3-6-10-15,1-12 1 16,2-7 11-16,2-7 0 16,4-14-7-16,3-9-9 0,7-14-19 15,3 0-2-15,8-6-5 16,3 9-1-16,8 7-4 16,0 6 5-16,1 17 9 15,-1 7 12-15,-7 7 27 16,1 9 15-16,-5 3 15 15,-2 0 1-15,-8 5-7 16,-8-5-16-16,0 0-19 16,-5-5-10-16,2-5 0 15,2 2-79-15</inkml:trace>
  <inkml:trace contextRef="#ctx0" brushRef="#br0" timeOffset="112953.36">13518 14914 480 0,'3'-3'296'0,"4"-1"-13"16,-2-7-37-16,-5-3-58 16,-5-2-30-16,-9-7-41 0,-5 1-18 15,-10 2-25-15,-3 2-17 16,-3 10-35-16,3 7-13 15,-1 7-26-15,7 6-10 16,11 12-3-16,2 0 2 16,17 6 9-16,1-5 7 15,8-8 10-15,10-2 2 16,6-11 2-16,2-4 3 16,5-9 0-16,-4-6 1 15,0 0-3-15,-3-2-1 0,-1 12-5 16,-7 5-4-16,-6 10-4 15,2 13 1-15,-9 9 4 16,-2 5 3-16,-4 0 4 16,-3-3 3-16,-11-9 31 15,-4-2 10-15,-16-13 15 16,-7-6 4-16,-4-10-23 16,0-8-8-16,7-3-19 15,3-1-24-15,13 3-114 16,5 4-100-16</inkml:trace>
  <inkml:trace contextRef="#ctx0" brushRef="#br0" timeOffset="113610.31">14034 14633 987 0,'-6'0'394'0,"-10"10"-242"15,-3 9-52-15,-7 17-58 16,2 8-4-16,2 10-24 16,3 2-5-16,8-4-3 15,2-7 0-15,9-18-1 16,3-11 6-16,8-23 11 15,6-7 4-15,4-17 5 16,0-10-4-16,1-3-5 0,-6-4 0 16,-5 0-7-16,1 3-3 15,-4 7-4-15,1 7-1 16,-2 9 6-16,-1 8-1 16,-2 11-12-16,0-1-5 15,6 9-12-15,6 8 0 16,4 7 6-16,5 10 3 15,9 9 3-15,-2 9 1 16,9 6 4-16,4 1 0 16,-5-3 2-16,-2-7 0 0,-15-14 0 15,-13-10 3-15,-18-4 11 16,-12-10-1-16,-21-6 4 16,-6 2-2-16,-11-6-11 15,-1-2 2-15,2-2-3 16,2-3-1-16,14 2-13 15,6 0-16-15,22 3-59 16,9-1-62-16,13-1-173 16</inkml:trace>
  <inkml:trace contextRef="#ctx0" brushRef="#br0" timeOffset="113860.11">14442 14760 853 0,'3'-1'392'16,"6"2"-153"-16,5 5-91 16,12 16-73-16,2 6-9 15,6 13-24-15,-2 4-10 16,-4-1-17-16,1-2-2 0,-3-9 11 15,4-8-66 1,-4-9-354-16</inkml:trace>
  <inkml:trace contextRef="#ctx0" brushRef="#br0" timeOffset="114016.34">14772 14850 772 0,'-9'-5'480'16,"-11"-4"7"-16,-4 8-285 15,-4 6-47-15,-6 10-70 16,4 7-26-16,0 10-38 16,3 5-9-16,5 3-17 15,-4-8-68-15</inkml:trace>
  <inkml:trace contextRef="#ctx0" brushRef="#br0" timeOffset="114564.26">14299 15269 419 0,'-2'-4'283'0,"-1"1"-42"16,11 0-80-16,10 0-9 15,24 3-32-15,14 0 1 16,27 5-18-16,4 0-15 0,9 5-41 16,-5-2-7-16,-19-5-42 15,-5-1-60-15</inkml:trace>
  <inkml:trace contextRef="#ctx0" brushRef="#br0" timeOffset="116272.49">10811 15531 590 0,'0'4'261'0,"-3"2"-83"16,7 6-51-16,4 7-35 15,1 3-4-15,5 7-48 16,-2 2-8-16,-7-4-6 15,3-1-5-15,-2-9 0 16,-1-7 0-16,1-8 13 16,-3-6 0-16,4-14-5 15,4-7-4-15,6-8-21 16,3-4-4-16,7 11-2 16,-2 1-1-16,2 14 18 15,-1 10 10-15,-6 4 32 16,1 11 15-16,-4 9 5 15,-7-1 3-15,-4 6-19 16,-5-2-9-16,-8-5-17 16,-1-2-7-16,2-8-7 0,3-8 4 15,5-10-2-15,5-4-2 16,1-17-8-16,6 3-8 16,5 1-2-16,0-2-2 15,3 8-1-15,-2-1-1 16,0 9-7-16,0 8 8 15,0 10 10-15,-4 8 6 16,-1 9 13-16,-1 5-1 0,-5 5 1 16,-3-3-1-16,0-3-5 15,3-4-6-15,1-4-7 16,4-3-3-16,-8-5-92 16</inkml:trace>
  <inkml:trace contextRef="#ctx0" brushRef="#br0" timeOffset="119151.66">15586 15137 406 0,'-6'1'254'0,"-9"-1"-6"0,21 5-99 15,12-3-7-15,23 2-22 16,15 1-4-16,24-5-68 16,10 5-23-16,3 0-16 15,-4-1-1-15,-6 4-13 16,-13-5-62-16,-16-3-315 16</inkml:trace>
  <inkml:trace contextRef="#ctx0" brushRef="#br0" timeOffset="119393.81">15689 15252 666 0,'-3'-1'321'0,"0"-3"-132"16,12 0-72-16,18 0-17 15,16 0-30-15,12 4-11 16,14 0-23-16,-2 0-7 16,-1 2-14-1,-3-2-2-15,-5-2-41 16,0-2-73-16</inkml:trace>
  <inkml:trace contextRef="#ctx0" brushRef="#br0" timeOffset="119643.43">16190 15007 228 0,'0'5'205'0,"8"6"63"0,3 2-46 16,6 9-56-16,9 2-35 16,7 5-46-16,3-2-14 15,3-2-30-15,-6-2-6 16,-11-7-16-16,-9-2 28 15,-16-3 40-15,-9-1 17 16,-11 0 43-16,-4 2-19 16,-3 3-42-16,0 5-19 15,0 3-42-15,5 4-32 0,5-1-164 16</inkml:trace>
  <inkml:trace contextRef="#ctx0" brushRef="#br0" timeOffset="120382.7">3700 16590 1138 0,'11'-3'417'16,"8"-2"-311"-16,29 8-63 15,11-3 11-15,17 7 3 16,11 10-9-16,-7-5-18 16,3 8-3-16,-5-4-18 15,-14-6-47-15,-10-2-271 16</inkml:trace>
  <inkml:trace contextRef="#ctx0" brushRef="#br0" timeOffset="120632.64">3800 16697 837 0,'-2'0'366'15,"2"0"-208"-15,13 1-11 16,26 0-51-16,14 4-26 15,15-5-20-15,4 0-24 0,1 3-13 16,-1-1-1-16,-3 1 2 16,-6 0-20-16,-18-3-117 15,-10-5-107-15</inkml:trace>
  <inkml:trace contextRef="#ctx0" brushRef="#br0" timeOffset="120820.6">4307 16526 443 0,'-3'-5'307'0,"-5"-12"32"15,7 14-89-15,8 8-97 16,5 6-42-16,13 16-60 16,1-1 9-16,-5 8 20 15,-2 3 10-15,-10-2 11 16,-8 1 3-16,-9-5-27 16,-6-6-11-16,-12-6-18 15,3-4-8-15,4-6-109 0,-2-2-27 16</inkml:trace>
  <inkml:trace contextRef="#ctx0" brushRef="#br0" timeOffset="121485.22">5373 16555 857 0,'1'1'347'0,"-3"3"-171"0,-1 14-111 15,-4 4-14-15,-1 15 6 16,8 6-14-16,1 10-23 16,4 0-5-16,10-9-3 15,0-6 1-15,14-19 3 16,3-13 1-16,8-13 4 15,1-10 0-15,-7-12 3 16,0-2 0-16,-10-4 0 16,-4-1-2-16,-7 7-2 15,-4 0 5-15,-9 9 29 16,-4 5 11-16,-7 11 6 16,-1 7-6-16,3 7-31 15,1 9-12-15,8 6-13 16,2 2-4-16,6 6-2 15,5 4-1-15,3 4 2 16,0-4 1-16,3-4-69 0,-1-8-90 0</inkml:trace>
  <inkml:trace contextRef="#ctx0" brushRef="#br0" timeOffset="121703.92">5881 16908 1051 0,'-1'7'443'15,"-4"7"-211"-15,5 15-129 16,3 12-5-16,0 5-32 16,2-1-31-16,0 1-17 15,-3-7 0-15,0-7-50 0,-2-11-74 16,-5-16-253-16</inkml:trace>
  <inkml:trace contextRef="#ctx0" brushRef="#br0" timeOffset="122001.54">5938 16922 735 0,'8'-4'345'0,"7"2"-102"15,1 8-91-15,-6 5-36 16,-2 4-6-16,-5 5-30 15,-9-3-12-15,-2 6-18 16,-8-2-11-16,-7-11-9 16,11-4-1-16,0-10-26 15,14-1-8-15,14-1-15 16,1 2-7-16,8 4 11 16,0 2 4-16,2 6 0 15,4 9 4-15,-8 4 8 16,-10 0 6-16,-17 6 11 15,-15-2 1-15,-10-1 8 16,-6-3 0-16,-1-16-6 16,6-5-42-16,0-15-269 15</inkml:trace>
  <inkml:trace contextRef="#ctx0" brushRef="#br0" timeOffset="122438.75">6492 16755 984 0,'5'1'403'0,"14"0"-209"0,14-1-88 16,14 0-32-16,8 2-18 16,10-1-38-16,-8 2-5 15,-5 0-36-15,-10-3-64 16</inkml:trace>
  <inkml:trace contextRef="#ctx0" brushRef="#br0" timeOffset="122720.38">6500 16917 675 0,'-2'1'337'0,"0"-3"-85"16,10 3-61-16,14-4-4 16,12-1-27-16,21 4-38 15,4 3-19-15,6 1-49 16,-5 2-14-16,-14 1-40 15,-10-6-62-15</inkml:trace>
  <inkml:trace contextRef="#ctx0" brushRef="#br0" timeOffset="123960.25">7413 16901 147 0,'3'4'99'0,"2"5"33"15,2 15-5-15,7 11 15 16,14 28 7-16,4 12-22 16,13 22-48-16,-3 4-9 15,-8-4-32-15,1-8-15 16,-11-25 26-16,-3-15 20 0,-5-30 57 15,-5-9 38-15,-5-22-13 16,-1-12 0-16,-3-21-37 16,1-13-38-16,2-21-17 15,-4-11-21-15,3-14-23 16,-3-15-3-16,0-14-5 16,-1-6-3-16,5 10-2 15,-3 17-2-15,0 28-8 16,-2 14 0-16,-4 18 0 15,0 10-47-15,0 17-180 16</inkml:trace>
  <inkml:trace contextRef="#ctx0" brushRef="#br0" timeOffset="124616">7808 16296 426 0,'4'-3'177'0,"15"1"-108"15,-3 2-20-15,11 6-21 16,17 1-4-16,18 3 1 16,19 1 10-16,29 1 22 0,11 0 7 15,40-6 29 1,14-3 2-16,48-8-16 0,20-4-7 15,33-5-11-15,0 1-6 16,38 1 19-16,6 4-1 16,16 6-15-16,16-2-6 15,-12-4-26-15,0-2-4 16,2-9-8-16,6-1-3 16,-6-2 0-16,-1-1-1 15,-22 8-4-15,-18 5 0 16,-40 3-4-16,-26 5 2 0,-43 4 1 15,-29-2 0-15,-26 9 22 16,-22-3-53-16,-33-1-114 16,-8 1-102-16</inkml:trace>
  <inkml:trace contextRef="#ctx0" brushRef="#br0" timeOffset="125147.1">14810 16152 876 0,'-1'-5'417'0,"-1"3"-191"16,0 1-69-16,2 1-81 16,2 16-28-16,7 63 1 0,-3-16-5 15,3 10-12-15,-5-5-1 16,1-8-27-16</inkml:trace>
  <inkml:trace contextRef="#ctx0" brushRef="#br0" timeOffset="128612.23">8081 17186 487 0,'0'1'195'15,"0"0"-107"-15,10-1-22 16,5 0 5-16,14 1-7 16,9 2-15-16,14 0-15 15,6 2 1-15,16-1 10 16,9 0 5-16,29-1-10 15,14 1-5-15,27-3-13 16,20 1-6-16,24-4-4 16,21-4-1-16,29-2-4 15,10-2 25-15,28-2 12 16,3-1 7-16,16 5 19 16,-10 1-20-16,14 7-9 15,6 5-7-15,-10 0-17 16,13-2-6-16,-14 2-3 15,-9-4 0-15,-9 2 0 0,-10-4 2 16,-32-6 0-16,-24 0 1 16,-55-3 12-16,-32 4-35 15</inkml:trace>
  <inkml:trace contextRef="#ctx0" brushRef="#br0" timeOffset="129946.14">10539 17526 800 0,'4'-2'353'0,"8"-6"-178"15,-2 4-47-15,4 13-54 0,0 6-21 16,1 12-23-16,-1 4 1 16,-5 4 8-16,-4-2-2 15,-8-2 1-15,0-6-3 16,-4-14 4-16,6-5 5 16,1-18-5-16,2-10-4 15,10-11-21-15,3-9-9 16,10 4-5-16,1 2-3 15,0 13-7-15,-2 13 4 16,-6 10 6-16,-4 15 6 16,-3 8 15-16,-2 1 2 0,-5 4 2 15,0-6 0-15,-2-3 1 16,-5-5-1-16,2-7 13 16,1-5 4-16,0-12-7 15,2-7-3-15,8-9-22 16,3 0-8-16,14 1-2 15,4 4-4-15,1 7-9 16,-1 7-3-16,-7 12 5 16,-3 4 5-16,-5 10 13 15,-2 1 4-15,-4 1 11 16,-3 3 4-16,-6 0 6 16,-3-3 4-16,-4 1-8 15,3-6 12-15,3-6-116 16,2-1-136-16</inkml:trace>
  <inkml:trace contextRef="#ctx0" brushRef="#br0" timeOffset="130837.7">8392 16753 445 0,'-13'0'313'0,"-6"0"-6"16,-5-5-83-16,-4-7-24 16,6-9-75-16,1-9-36 15,14-3-51-15,13 3-23 16,13 0-12-16,9 13-2 0,8 6 5 16,-1 6 8-16,3 9 2 15,1 11-1-15,-10 14 0 16,-12 1 8-16,-27 14 6 15,-19 0 4-15,-18 8 2 16,-4 2-6-16,0-13-4 16,6-3 0-16,16-22-3 15,9-5-6-15,20-11-15 16,10-3 6-16,21 2 22 16,5-6 8-16,6 5 16 15,3 3-6-15,-1 0-21 16,-1 5-3-16,0 3 7 15,-10-7-29-15,-12 2-152 16</inkml:trace>
  <inkml:trace contextRef="#ctx0" brushRef="#br0" timeOffset="131228.23">8655 16689 981 0,'-4'-4'466'0,"2"-1"-200"16,2 8-156-16,0-3-33 15,1 8-42-15,4 22 3 0,5 53 0 16,-7-30-3-16,-5 0-10 16,1-1 0-16,0-21 0 15,1-4-2-15,0-20 12 16,1-8-1-16,2-17-1 15,0-8-2-15,2-15-14 16,-2-4-2-16,-2-10-1 16,-1-6-1-16,3 1-2 15,-1 4-3-15,4 11-5 16,-1 7-3-16,1 18-9 16,1 5-8-16,7 15-6 15,10 6 1-15,11 4 10 16,3 0 9-16,7 0-17 15,-1-7-49-15,7 1-150 16,0-4-116-16</inkml:trace>
  <inkml:trace contextRef="#ctx0" brushRef="#br0" timeOffset="131431.04">8709 16756 636 0,'0'2'404'0,"5"3"32"0,15 4-263 16,6-4-19-16,16 4-63 16,5 2-31-16,3-5-46 15,0 2-95-15</inkml:trace>
  <inkml:trace contextRef="#ctx0" brushRef="#br0" timeOffset="131595.79">9102 16868 1277 0,'-2'3'508'0,"-3"3"-315"15,4 2-121-15,-3-6-76 16</inkml:trace>
  <inkml:trace contextRef="#ctx0" brushRef="#br0" timeOffset="132220.49">9419 16665 798 0,'0'4'339'16,"-10"7"-142"-16,1 6-35 16,-7 11-19-16,-2 3-24 0,4 7-66 15,2 4-21-15,2-6-19 16,2-5-3-16,5-12-1 15,5-9 4-15,3-12 4 16,10-5 2-16,-1-15 2 16,-2-7-3-16,0-5-6 15,-4-8-1-15,5 3-3 16,-4 0-2-16,2 3-2 16,4 7-2-16,-3 13-2 15,-4 3-2-15,-5 10-11 16,0 3-4-16,0 5-3 15,-3-5-2-15,1 5 6 16,26 25 3-16,41 39 2 16,-22-22 3-16,0-4 6 15,3 5 2-15,-16-8 7 16,-10-5 1-16,-15-8 5 0,-15-11 7 16,-18-1 8-16,-11-4 5 15,-19-7-7-15,-6-3-6 16,1-3-11-16,6 6-7 15,18 1-44-15,7-1-71 16</inkml:trace>
  <inkml:trace contextRef="#ctx0" brushRef="#br0" timeOffset="132486.34">9826 16779 1062 0,'8'2'444'0,"17"12"-252"16,3 7-23-16,13 11-48 15,2 4-23-15,-3 4-42 16,-7-5-15-16,-9-8-18 15,-10-8-36-15,-5-12-147 0,-2-4-335 16</inkml:trace>
  <inkml:trace contextRef="#ctx0" brushRef="#br0" timeOffset="132611.59">10067 16762 937 0,'-14'5'484'16,"-20"14"-90"-16,-5 7-173 15,-3 10-108-15,3 4-30 0,9 1-55 16,8-8-71-16</inkml:trace>
  <inkml:trace contextRef="#ctx0" brushRef="#br0" timeOffset="132908.62">10279 16871 1117 0,'11'1'502'0,"-2"-1"-209"16,21 4-163-16,8 3-13 15,12 0-45-15,16 3-24 16,-2-3-24-16,-3-4-60 16</inkml:trace>
  <inkml:trace contextRef="#ctx0" brushRef="#br0" timeOffset="133457.12">11127 16745 806 0,'-27'-12'394'0,"-24"-11"-147"16,16-10-66-16,8-5-41 15,20-2-67-15,13 4-41 16,18 2-35-16,10 11-2 16,11 11 7-16,0 12 10 0,-4 21 12 15,-2 8 2-15,-15 9 3 16,-12-3 7-16,-17 5 3 15,-16-3 0-15,-21 1 0 16,-5 1-8-16,-6-6-10 16,0-5 0-16,13-12-4 15,12-6-3-15,14-7-9 16,10-1-8-16,14 0-5 16,7 2 0-16,16 0 8 15,8 2 3-15,7-1 4 16,3 2 0-16,-2-2-26 15,-1-2 489-15</inkml:trace>
  <inkml:trace contextRef="#ctx0" brushRef="#br0" timeOffset="134020.14">11475 16703 724 0,'-6'1'371'16,"-1"6"-96"-16,-1 11-146 15,1 5-19-15,6 8-37 16,3 3-15-16,10-4-24 16,3-4-7-16,9-12-5 0,3-8 2 15,1-15 7-15,0-7 1 16,-1-11 0-16,-6-2-4 16,-4-2-5-16,-7 2-3 15,-9 3-7-15,-1 2-4 16,0 13 4-16,-3 2-9 15,3 15-6-15,3 3 1 16,3 8-12-16,3 7 6 0,5 9 5 16,-3 0 2-16,-5 1 3 15,7-3-10-15,-13-10-103 16,1-3-89-16</inkml:trace>
  <inkml:trace contextRef="#ctx0" brushRef="#br0" timeOffset="134238.81">11478 16585 761 0,'-2'-2'427'16,"-4"-6"-89"-16,2 18-167 15,0 10-25-15,-2 19-48 16,2 13-9-16,0 18-8 15,-3 3-14-15,4 2-27 16,-3-6-5-16,5-20-112 0,3 0-84 16</inkml:trace>
  <inkml:trace contextRef="#ctx0" brushRef="#br0" timeOffset="134583.04">11837 16832 991 0,'4'13'397'0,"3"14"-270"15,0 3 2-15,0 5-41 16,-2-6-22-16,-3-3-33 0,4 1-70 15,-2-17-422-15</inkml:trace>
  <inkml:trace contextRef="#ctx0" brushRef="#br0" timeOffset="134801.87">12020 16840 881 0,'-4'0'430'0,"-11"0"-125"15,-4 3-120-15,-10 11-84 16,0 1-23-16,2 3-42 16,0 2-15-16,18-2-13 15,0-2-3-15,13 1 0 16,11-1 3-16,5-4 3 16,12 2 2-16,7-4 4 15,5 1-36-15</inkml:trace>
  <inkml:trace contextRef="#ctx0" brushRef="#br0" timeOffset="135473.72">12201 16733 435 0,'2'-5'275'0,"2"-5"33"16,2 3-93-16,8 7-61 15,-4 4-3-15,6 16-34 16,-4 2-9-16,-8 8-9 15,-2 3-20-15,-5-3-25 16,1-1-9-16,2-12-11 16,-3-6 4-16,0-15-13 15,-2-9-12-15,5-14-21 16,5-8-12-16,4-3 0 16,10 4 4-16,5 6 8 15,-3 7-5-15,7 12-4 0,0 7 2 16,-4 10 14-16,-2 3 6 15,-8 8 12-15,-7-2 3 16,-7-1-5-16,0 0 1 16,-4-7 3-16,1-3 7 15,3-7-2-15,1-10-5 16,12-8-10-16,2-5-8 0,4 1-3 16,3 6-2-16,-6 10-13 15,1 7 5-15,-7 13 10 16,2 10 3-16,-9 10 17 15,2 9-2-15,-2 1 14 16,5-1-42-16</inkml:trace>
  <inkml:trace contextRef="#ctx0" brushRef="#br0" timeOffset="136052.57">12974 16847 636 0,'4'-9'328'0,"5"-9"-85"16,-6-2-28-16,-15-5-48 15,-6 3-17-15,-13 1-25 16,-7 3-9-16,-3 10-35 15,-5 2-21-15,10 8-38 16,9 6-14-16,14 1-13 16,12 6-4-16,2 0-1 15,5-2 1-15,2-5 9 16,1-5 2-16,18-3 5 16,-1 1 1-16,6-1-4 15,4 5 0-15,-13-2-5 16,0 8-2-16,0 7-3 15,-2 4 1-15,0 14 1 16,0-2 2-16,-8 4 1 0,-1 0 0 16,-12-11 3-16,-6-4 3 15,-17-9 26-15,-8-7 19 16,-11-6 20-16,-3-5 2 16,5-5-16-16,2-2-45 15,15-5 5-15</inkml:trace>
  <inkml:trace contextRef="#ctx0" brushRef="#br0" timeOffset="136771.97">13431 16503 960 0,'0'3'390'0,"-7"13"-207"16,-3 9-70-16,-12 19-47 15,-6 9 2-15,-2 8-29 16,2 5-12-16,3-10-3 16,7-5-3-16,11-21-4 15,6-12 7-15,11-18 7 16,1-16 0-16,4-17 2 16,2-9-7-16,-2-5-11 15,2-1-1-15,-5 3-3 16,-5 1-3-16,-2 9 1 15,3 11 0-15,-1 11-1 16,-1 6-3-16,0 5-15 16,-1 4-8-16,5 12-6 15,7 6 0-15,14 17 9 16,9 2 3-16,10 3 7 16,-2 4 3-16,-1 1 6 15,-6 0 1-15,-7-2 2 0,-3-7 1 16,-17-12 0-16,-13-10 3 15,-16-8 5-15,-14-4 2 16,-24-5-2-16,-6 6-2 16,-19-5-7-16,-1 0-2 15,9 1-3-15,6-1-2 16,27 6-48-16,11-6-56 16</inkml:trace>
  <inkml:trace contextRef="#ctx0" brushRef="#br0" timeOffset="137100.26">13987 16685 975 0,'5'0'442'0,"13"6"-152"0,3 2-106 16,16 17-69-16,0 4-9 15,-1 10-48-15,5 7-20 16,-9-1-12-16,-1-4-12 15,-5-12-127-15,-7-13-108 16</inkml:trace>
  <inkml:trace contextRef="#ctx0" brushRef="#br0" timeOffset="137273.18">14244 16675 839 0,'-7'-3'492'15,"-2"-1"-70"-15,-12 10-207 16,-1 8-46-16,-9 18-68 16,-6 8-16-16,-18 12-42 15,-3 7-15-15,3-6-26 16,4-7-54-16</inkml:trace>
  <inkml:trace contextRef="#ctx0" brushRef="#br0" timeOffset="138070.68">15105 16999 460 0,'19'-20'270'16,"7"-14"-13"-16,3 2-41 15,-5 6 1-15,-1 17-40 16,1 10-39-16,-2 23-57 15,-7 4-16-15,-5 3-7 16,-3 0-5-16,1-16-12 16,7-2-1-16,9-15 6 15,5-10 0-15,4-14-4 16,-1-8-5-16,-9 2-16 16,-6 4-5-16,-12 16-23 15,-2 8-10-15,-8 19-73 16,0 8-56-16</inkml:trace>
  <inkml:trace contextRef="#ctx0" brushRef="#br0" timeOffset="138226.97">15060 17182 1064 0,'-2'2'427'0,"10"8"-242"15,6-3-32-15,14 1-31 16,15 0-24-16,15-3-57 15,8 0-16-15,17-1-33 16,3-2-1-16</inkml:trace>
  <inkml:trace contextRef="#ctx0" brushRef="#br0" timeOffset="138635.41">16145 16975 740 0,'0'-32'404'0,"2"-24"-39"0,-2-6-202 16,-2 5-14-16,3 15-15 16,0 8-11-16,4 23-26 15,-4 7-25-15,-1 21-49 16,-2 10-22-16,-4 25-16 15,5 15 12-15,3 12 10 16,7 0 1-16,-3-15 5 16,2-13 11-16,-5-19-81 15,-1-5-82-15</inkml:trace>
  <inkml:trace contextRef="#ctx0" brushRef="#br0" timeOffset="138791.91">16464 17086 1451 0,'-3'-3'568'0,"3"3"-431"0,0 1-49 16,0-1-64-16,0 0-3 16,0 0-109-16,0 10-98 15</inkml:trace>
  <inkml:trace contextRef="#ctx0" brushRef="#br0" timeOffset="139174.5">16604 16832 1417 0,'0'-2'513'0,"2"-3"-415"15,5 5-52-15,14 10 10 16,10 6-13-16,17 16-8 15,9 1-4-15,6 0-11 16,-6-1-5-16,-11-7 0 16,-9-2 1-16,-23-10-1 15,-9-2 1-15,-23-11-4 16,-12 0-4-16,-18-3-7 16,-11-3-4-16,2 0-10 15,5-6 2-15,24-3 0 16,9-6 2-16,24-8 1 0,18 1-1 0,15-10 1 31,14-3 2-31,7-2 6 0,-4 2 11 0,-18 6 37 31,-18 4 15-31,-28 11 10 16,-22 6-10-16,-30 10-40 16,-11 8-17-16,-7 11 1 15,5 2-37-15,30 10 413 16</inkml:trace>
  <inkml:trace contextRef="#ctx0" brushRef="#br0" timeOffset="139800.12">17572 16579 1012 0,'0'0'430'0,"11"5"-223"16,-6 4-78-16,6 17-53 16,-8 1-5-16,-6 2-13 15,2 0-9-15,0-5-14 16,4-8-5-16,5-11 6 15,7-5 3-15,2-14-1 16,4-9-2-16,2-6-14 0,-4-1-4 16,-2 1-7-16,-2 3-3 15,-9 7-10-15,1 7-15 16,-3 19-1-16,0 9 2 16,1 14 7-16,0 3 14 15,-2-1 0-15,4 2 2 16,3-12 6-16,3-8 6 15,5-14 13-15,-4-10 2 16,2-9-1-16,-5-3-5 16,0-3-12-16,2 3-5 0,-3 6-11 15,-1 3-8-15,2 16-5 16,0 12 0-16,2 9 6 16,-3 8 7-16,1 0-11 15,0-2-51-15,-1-6-178 16</inkml:trace>
  <inkml:trace contextRef="#ctx0" brushRef="#br0" timeOffset="140007.07">17508 16936 1166 0,'8'-3'460'16,"18"-2"-293"-16,14-2-41 15,29 3-10-15,14 2-25 16,16 4-45-16,-5 5-8 0,-13-1-12 16,-9 2-49-16,-22-3-168 15,-8-1-370-15</inkml:trace>
  <inkml:trace contextRef="#ctx0" brushRef="#br0" timeOffset="140398.49">17932 17142 749 0,'-23'-1'384'0,"-16"1"-99"15,-17 0-123-15,22 4-15 32,17-1-40-32,0 0-23 0,-33 9-38 0,12 2-13 15,30 3-13-15,24-2-3 0,19 7 3 16,8 2 1-16,6 8-2 15,-6 2-3-15,-10-2-1 16,-16-4 6-16,-29-11 15 16,-11-7 6-16,-23-19 5 15,-1-5-5-15,7-6-64 16,0-2-55-16</inkml:trace>
  <inkml:trace contextRef="#ctx0" brushRef="#br0" timeOffset="148395.75">18889 16955 920 0,'8'12'421'0,"4"5"-195"16,-16 15-115-16,-10 4-26 15,-20 1-101-15,-11-4-70 16,-4-8-227-16</inkml:trace>
  <inkml:trace contextRef="#ctx0" brushRef="#br0" timeOffset="148833.13">19467 16712 863 0,'-11'0'402'0,"-21"0"-167"16,2 7-76-16,1 12-94 16,-2 3-26-16,17 12-31 15,9 3-8-15,20 1 2 16,18-1 5-16,9-13 12 15,2-9 4-15,2-11 7 0,-5-4 4 16,-19-12 10-16,-5-4 2 16,-21-12-22-16,-14-7-55 15,-3 1-163-15,-6-4-75 16,-8-5-211-16,3-1 38 16,-3-1 151-16,7 4 111 15,13 14 301-15,10 8 66 16,10 13 45-16,5 7-33 15,2 6-74-15,3 6-60 0</inkml:trace>
  <inkml:trace contextRef="#ctx0" brushRef="#br0" timeOffset="149114.31">19719 16896 526 0,'0'15'290'15,"0"14"-55"-15,-2-7-75 16,-4-5-8-16,2-7-19 16,-1-7-11-16,0-6-23 15,0-8-5-15,3-12-27 16,2-11-21-16,8-10-19 16,4-1-1-16,10 5 16 15,1 6 9-15,6 13 19 16,4 8-1-16,-1 15-25 0,5 10-11 15,-13 13-18-15,-4 6-5 16,-17 9-3-16,-3 5-8 16,4 1-96-16,2-1-124 15</inkml:trace>
  <inkml:trace contextRef="#ctx0" brushRef="#br0" timeOffset="149614.96">20076 16719 865 0,'-4'2'412'0,"-10"5"-160"15,8 10-87-15,-5 10-79 16,4 5-20-16,9 6-25 15,3-3-8-15,13-3-12 16,-1-9-5-16,0-12 0 16,0-6 3-16,-6-12 8 15,-1-6 3-15,-6-7-2 16,-2-4-4-16,-2 0-9 16,-1 2-4-16,1 10-7 15,-1 3-10-15,0 11-9 0,2 9 0 16,1 7 0-16,5 6 7 15,6 0 7-15,2-2 1 16,7-11 0-16,2-6 4 16,3-8 3-16,-1-9 1 15,-4-7 5-15,-5-8-1 16,2-5 10-16,-1 0 5 16,5 2 2-16,-3 3-1 15,0 11-6-15,3 8-4 16,-4 14 5-16,4 10 4 0,-15 8 10 15,-9 5 1-15,0 10-7 16,-10-1-2-16,1-2-72 16,3-4 173-16</inkml:trace>
  <inkml:trace contextRef="#ctx0" brushRef="#br0" timeOffset="150506.22">20951 16718 1003 0,'10'3'404'0,"5"9"-233"16,2 7-71-16,-3 15-25 15,-7 5-9-15,-8 5-25 16,-6 0-10-16,-4-12-13 15,5-3-3-15,4-18-19 16,2-4-6-16,6-13-8 16,-4-12-4-16,6-12 13 15,2-2 3-15,2-8 5 16,2 5 2-16,-2 6-1 16,-7 5 16-16,-1 14 22 15,-5 9 7-15,-10 17 18 16,7 13-10-16,-6 10-18 15,10 4-6-15,14-4-16 16,5-5-3-16,14-8-24 16,3-12-34-16,5-14-75 0,4-7-26 15,4-19-38-15,-3 0 19 16,-8-12 71-16,0-2 26 16,-10 2 59-16,0 2 46 15,-3 12 90-15,-15 8 34 16,-3 17 55-16,-12 8-16 15,-12 21-69-15,4 13-32 16,-19 2-52-16,-1 2-14 0,0-9-12 16,-4-9 1-16,11-22-27 15,5-6-22-15,5-21-25 16,3-10-6-16,13-3 19 16,2-6 17-16,10 2 20 15,4 2 2-15,4 11 7 16,1 8 4-16,-1 16 17 15,6 11 8-15,-3 19 5 16,-4 6 1-16,5 7-12 16,-6-4-6-16,-4-15-8 15,9-1-4-15,-1-17 1 16,3-7 2-16,4-16 2 16,-4-8 0-16,-6-11 0 15,-3-4-1-15,-1 7-3 16,-1-1-2-16,-3 14-5 15,-2 7 2-15,-3 13 2 16,0 10 4-16,-1 17 2 16,2 9-2-16,-5 6 11 0,-1-3-41 15,2-6-154-15</inkml:trace>
  <inkml:trace contextRef="#ctx0" brushRef="#br0" timeOffset="150959.34">22235 16812 625 0,'-3'7'365'0,"-1"15"25"16,-1 1-247-16,2 7-85 15,-1-2-10-15,1-11-29 16,2 2-4-16,1-14 12 15,1-5 2-15,-1-10 9 0,0-11 10 16,0-9 5-16,1-2 7 16,6-4-5-16,2 0-2 15,11 3 22-15,5 6 2 16,5 15 6-16,0 8-6 16,-5 19-34-16,-11 10-11 15,-4 16-10-15,-4 3-3 16,-2 3 5-16,0-5-55 15,3-14-167-15</inkml:trace>
  <inkml:trace contextRef="#ctx0" brushRef="#br0" timeOffset="151271.93">22553 16864 1097 0,'0'4'443'0,"8"4"-262"15,5-3-65-15,8-2 3 16,4-3-20-16,2-6-27 16,0-1-9-16,-5-9-21 15,-4 0-5-15,-11-7-6 16,-7-3-2-16,-11 7-10 16,-9 0-5-16,-10 7-9 15,-1 4-8-15,1 10-12 0,2 7-5 16,11 19-3-16,7 9 3 15,5 10 9-15,0 4 4 16,5 4 7-16,4 5 2 16,3 0 1-16,7 6 4 15,3-10 2-15,0-9 2 16,2-14-98-16,-1-13-76 16</inkml:trace>
  <inkml:trace contextRef="#ctx0" brushRef="#br0" timeOffset="151475.51">22854 16745 1430 0,'3'5'574'0,"-5"19"-366"16,-3 7-62-16,-3 15-61 15,-1 4-27-15,11 1-76 16,3-5 417-16</inkml:trace>
  <inkml:trace contextRef="#ctx0" brushRef="#br0" timeOffset="151865.96">23005 16811 698 0,'1'-9'432'16,"-1"-5"25"-16,0 12-284 16,3 6-37-16,3 18-32 15,2 6-26-15,8 8-18 16,0 5-17-16,1-9-22 16,1 0-3-16,6-19-2 15,3-13 3-15,6-13 9 16,2-14 4-16,-6-8 1 15,-4 1-1-15,-10-2-10 16,-8 4-11-16,-8 9-144 16,-4 6-70-16</inkml:trace>
  <inkml:trace contextRef="#ctx0" brushRef="#br0" timeOffset="152053.91">23407 16969 1460 0,'7'5'680'0,"0"2"-307"0,2 8-214 16,0 2-52-16,-6-3-69 15,2 0-2-15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10:44:55.1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11417 11087 164 0,'2'1'153'0,"1"-1"22"16,-6 1-24-16,2-1-13 16,0 0-21-16,0 0-10 15,0 0-21-15,0 0-9 16,0 0-14 0,-1 0-2-16,2 0 4 0,0 0 4 0,0 0 2 15,0 0 2 1,0 0 4-16,-1 0-1 15,-9 25-4-15,-28 31-3 16,1-19-16-16,-6 9 24 16,-6 5 1-16,1 2-7 15,13-6-5-15,8-11-34 0,19-19-17 0,6-10-3 16,11-13-9 0,7-6-39-16,1-6-166 0,1 2-368 15</inkml:trace>
  <inkml:trace contextRef="#ctx0" brushRef="#br0" timeOffset="1231.1483">17612 11102 172 0,'1'-4'139'0,"4"-5"43"16,-2 4-35-16,-3-2-23 15,1 6-9-15,-3-2-22 16,0 3-15-16,2 0-29 16,-1-1-9-16,1 0-1 15,0 0 6-15,0 0 14 16,0 0 6-16,0-1 0 15,0 1-1-15,0 0-5 16,0 0-5-16,0 0-14 0,0 0-5 16,0-1-10-16,0 1-3 15,-1 0-2-15,0 0-3 16,0 0-5-16,0 0-1 16,0 0-2-16,-1 1 6 15,1 0 13-15,0 0 9 16,-4 8 20-16,2 15 4 15,-47 39 3-15,27-26-6 16,-7 4 11-16,2-1-6 0,3-5-11 16,7-9-4-16,12-11-31 15,6-7-1-15,1-8 5 16,4-3-26-16,-5-4-148 16,0 1-221-16</inkml:trace>
  <inkml:trace contextRef="#ctx0" brushRef="#br0" timeOffset="4704.1254">17353 12284 282 0,'3'-2'167'15,"1"-1"-9"-15,1-1-16 0,-2-2-26 16,1 4-13-16,-4-1-21 15,0 2-7 1,0 0-15-16,0 1-7 16,0 0-12-16,-1 0-2 15,-1 0 1-15,1 0-1 0,0 0 4 0,0 0-2 16,-6 5 1-16,-9 14 4 16,-31 38 3-16,26-23 20 15,-4 9 6 1,0 1-6-16,3-5-17 0,1-8-22 0,11-11-20 15,3-4-2-15,5-6-1 16,3-4 2-16,5-8-87 16,7-7-160-1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8:48:30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2229 7609 397 0,'13'1'267'0,"8"3"-14"0,-16 6-32 16,-7 5-10-16,-20 5-15 15,-9 0-18-15,-12 2-44 16,-7-2-25-16,-4-6-44 15,-6-5-14-15,-1-9-22 16,4-2-9-16,13-8-14 16,16 3-7-16,20-2-25 15,9 1-16-15,15 6-22 16,12 2 11-16,16 12 27 16,1 9 20-16,4 20 37 15,-11 8 0-15,-28 10 7 0,-2 4 1 16,-34-2-4-16,-4-1-1 15,-10-5-9 1,-10-5-4-16,8-13-1 16,1-10 4-16,15-24-2 15,7-10-3-15,16-17-16 16,9-5-11-16,18 0-5 16,9 4 5-16,17 10 10 15,3 9 9-15,0 11-2 16,-3 11-2-16,-18 12-4 0,-2 2-1 15,-6 2-14-15,-3-3-83 16,10-2-309-16</inkml:trace>
  <inkml:trace contextRef="#ctx0" brushRef="#br0" timeOffset="320.3191">2329 8078 726 0,'-2'-3'384'15,"2"-1"-120"-15,-1 5-125 16,1-1-32-16,0 0-52 16,0 11-5-16,4 15-14 0,9 33-11 0,2-28-6 15,1-4 6 1,11-8 23-16,3-4 16 15,3-10 22-15,0-7 4 0,-7-8-8 16,-5-5-5 0,-6-5-13-1,-5-2-10-15,-4-2-18 0,-6-1-5 0,-10 1-83 16,-6 6-71 0,-10-1-209-16,3 7-236 15</inkml:trace>
  <inkml:trace contextRef="#ctx0" brushRef="#br0" timeOffset="432.3446">2496 7937 875 0,'0'-4'444'0,"5"-6"-141"15,-4 4-91-15,-2 6-136 0,1 4-40 16,0-4-214 0</inkml:trace>
  <inkml:trace contextRef="#ctx0" brushRef="#br0" timeOffset="767.9943">2899 8022 620 0,'-3'0'328'0,"-7"0"-78"31,-4 4-70-31,-10 9-81 16,-5-2-35-16,11 11-49 16,0 3-11-16,16 2-10 15,2 6-3-15,7-8 12 0,7-1 11 16,9-10 38-16,7-7 21 16,-2-8 32-16,-1-6 18 15,-10-4 12-15,-6-2-5 16,-16 3-23-16,-11 2-25 15,-20 7-49-15,-3 2-14 0,8 5-52 16,7 2-77 0,18-4-379-16</inkml:trace>
  <inkml:trace contextRef="#ctx0" brushRef="#br0" timeOffset="955.6693">3058 8015 836 0,'14'-7'383'0,"24"-4"-177"15,5 1-77-15,1 5-64 0,-1 4-27 16,-7 4-16 0,-8 2-6-16,-7 2-48 0,-5-3-72 15</inkml:trace>
  <inkml:trace contextRef="#ctx0" brushRef="#br0" timeOffset="1124.8481">3257 8015 762 0,'-4'6'378'16,"-7"7"-109"-16,2-3-52 16,0 8-65-16,2 0-27 0,0 9-49 15,2 4-21 1,4-1-30-16,2-1-7 15,7-6 2-15,2-3-56 16,5-9-204-16</inkml:trace>
  <inkml:trace contextRef="#ctx0" brushRef="#br0" timeOffset="1416.6172">3384 8145 930 0,'7'1'436'0,"7"5"-171"16,0 5-52-16,-6 7-70 0,-4 3-31 16,-4 2-47-16,0-2-22 15,-1-6-23-15,3-3-5 16,8-12-3-16,-2-6 0 16,7-9-3-16,2-7-1 0,6 0-5 15,0-2-3 1,1 6-2-16,4 9-1 15,-11 4-3-15,4 7 0 16,-9 13 3-16,-8 3 1 16,-2 8 2-16,0 3 2 15,-2-3-166-15,1 1-267 16</inkml:trace>
  <inkml:trace contextRef="#ctx0" brushRef="#br0" timeOffset="1671.9361">3783 8052 1057 0,'2'-3'522'16,"1"-2"-196"-16,1 10-153 15,3 8-47-15,2 16-46 16,2 8-4-16,-4 15-7 0,-2 11-11 15,-4 11-13-15,1 0-10 16,-2-6-16 0,2-11-4-16,1-15-24 0,1-11-56 15,0-10-186-15,1-5-126 16</inkml:trace>
  <inkml:trace contextRef="#ctx0" brushRef="#br0" timeOffset="1822.3528">3857 8258 1032 0,'3'-5'445'15,"10"-2"-248"-15,8 2-90 16,10 1-80-16,-1 4-18 16,-4-1-74-16,0 0-131 15</inkml:trace>
  <inkml:trace contextRef="#ctx0" brushRef="#br0" timeOffset="2089.6601">4394 8082 917 0,'-9'9'441'0,"-16"14"-154"16,-4-1-85-16,-5 10-94 15,1-5-33-15,3-8-44 16,5 0-8-16,5-19-20 15,1-4-7-15,3-12-9 0,1-6-6 16,8-2 9-16,1-1-1 16,9 4 17-16,8 7 7 15,10 9 14-15,7 5 10 16,10 15 0 0,2 4-3-16,4 8-7 15,0 3-4-15,-9-2-13 0,-5-4-13 0</inkml:trace>
  <inkml:trace contextRef="#ctx0" brushRef="#br0" timeOffset="2919.5006">5028 8079 853 0,'2'12'328'16,"6"13"-231"-16,9 3-7 15,15-4-5-15,5-4 2 0,4-15-2 16,2-7 3-16,-10-13-2 0,-4-8-9 31,-16-9-8-31,-9 0-5 0,-20-7-16 0,-8 0-6 32,-19-5-15-32,-7-3-7 0,5 9-18 0,-3 4-6 15,25 16-9 1,6 8-6-16,9 10-15 0,1 3-7 15,9 16-9 1,6 6 2-16,12 14 19 16,9 5 10-16,4-1 16 15,10-3-34-15,3-9-173 16,188-10-751 46,1 0 1116-62,-231-11 14 16,-8-5 134-16,-5 5-75 16,-6 4-43-16,-11 3-75 0,-3 2-31 15,-1-5-38 1,0-1-9-16,7-13-10 16,5-2-3-16,7-12-17 15,4-4-9-15,5-2-18 0,2-2-4 16,10 6-1-16,6 4 0 15,6 6 21-15,2 3 12 16,2 12 22-16,-2 3 10 16,-1 9 4-16,-1 8-6 15,1 1-12-15,-5-4-9 16,14-5-286-16</inkml:trace>
  <inkml:trace contextRef="#ctx0" brushRef="#br0" timeOffset="3475.5323">6425 8019 898 0,'1'-4'412'15,"-6"-4"-191"-15,-7-2-57 16,-1 10-84-1,-3 4-32-15,4 5-40 0,7 4-12 16,4-1-11 0,1 2 0-16,11-2 5 0,2-3 6 15,3-2 5-15,0-2 4 16,-6-4 1-16,-2 2 2 16,-7 0 0-16,0-1 1 0,-3 0 0 15,0-2-1 1,1 0 0-16,-7 1-2 0,-11 4-5 15,-25 8-3-15,28-8-8 16,10 7-4-16,5 2-2 16,1 2 3-1,10 5 9-15,3-3 5 16,2-2 10-16,3-2 4 0,2-9 3 16,-3-5 1-16,9-11 3 15,-3-3-1-15,2-9-1 16,1-1-2-16,-7-1 0 15,-2-3-1-15,-6 6-4 16,-3 7-5-16,-5 7 9 0,-1 5 1 16,-3 3 7-16,-1 2 4 15,1-2-12 1,0 0-1-16,1 18-8 16,4 34-2-16,0-27-4 15,-2-5 1-15,0 0-36 16,1-5-48-16,-2-7-230 15</inkml:trace>
  <inkml:trace contextRef="#ctx0" brushRef="#br0" timeOffset="3602.5704">6532 7890 1098 0,'0'-12'484'0,"-6"-15"-247"15,4 11-154-15,2 6-49 16,5 10-160-16,8 6-237 15</inkml:trace>
  <inkml:trace contextRef="#ctx0" brushRef="#br0" timeOffset="3827.0102">6727 8008 1190 0,'0'7'510'0,"0"7"-279"15,1 2-71-15,8 10-80 16,0 2-26-16,6 5-26 15,2 2-11-15,3-10-4 16,-1-3 1-16,2-15 20 16,-1-7 19-16,-3-9 15 15,-2-12 0-15,-1-4-19 16,0-2-21-16,-2-2-14 16,2 3-22-16,-6 2-142 15,3 3-110-15</inkml:trace>
  <inkml:trace contextRef="#ctx0" brushRef="#br0" timeOffset="4281.4708">7346 7982 755 0,'3'5'387'16,"0"5"-100"-16,2 7-53 0,-11 1-78 15,-1 4-34 1,-10 1-54-16,-5-2-23 15,-7-1-21-15,-2-2-3 0,2-6 0 16,1-2-2 0,8-11 0-16,2-6-3 0,7-10-15 15,3-1-3-15,8-4-10 16,0 4-1-16,13 5-2 16,0 4-2-16,7 9-4 0,4 1-1 15,-1 8 8-15,5 6 9 16,2-1 11-1,1 3 4-15,-2-1 2 0,-5-4-1 16,-4-2 4 0,-2-5 4-16,-3-9 9 0,0-1 0 15,5-9 0 1,-1-3-2-16,1-6-7 0,1-3-2 16,-5 2-7-1,-2 1-4-15,-4 11-8 0,-2 4 1 16,-3 14 14-16,-2 6 15 15,3 11 12 1,-2 4-5-16,6 4-11 0,-2 3-6 16,0-4-7-16,0-2 0 0,-1-8-137 15</inkml:trace>
  <inkml:trace contextRef="#ctx0" brushRef="#br0" timeOffset="5054.7827">8791 7639 774 0,'-5'-1'369'0,"-15"1"-146"16,-8 1-51-16,-9 6-73 16,-11 0-25-16,16 0-40 15,8 0-21-15,21-3-29 16,21 2-6-16,16 1-5 16,8 1 8-16,8 5 9 15,-5 0 2-15,-14 8 4 16,-13 2 4-16,-12 3 15 15,-8-1 11-15,-7-2 14 16,-1-1 2-16,-2-4-9 0,3-7-11 16,5-5-16-1,6-1-4-15,6-6-5 16,5 5-1-16,2 1 1 16,-6 3 1-16,-3 10-2 15,-6 5 0-15,-13 10 2 0,-11 0 1 16,-17 5 2-16,-5-2 15 15,-9 1 23-15,15 1 8 16,20 0 5-16,12-1-10 0,27-3-22 16,3-1-9-1,14-4-5-15,6-2 0 16,1-9 13-16,-3-8-55 0</inkml:trace>
  <inkml:trace contextRef="#ctx0" brushRef="#br0" timeOffset="5550.3786">9190 7923 790 0,'-2'0'391'0,"-4"14"-125"16,-2 12-77-16,2 28-96 15,1 12-12-15,5 18-24 16,4 8-12-16,2 0-8 16,0-7-8-16,3-21-11 15,-3-10-30-15,4-25-133 16,-6-6-147-16</inkml:trace>
  <inkml:trace contextRef="#ctx0" brushRef="#br0" timeOffset="5698.1585">9132 8185 1013 0,'11'-3'442'0,"9"-4"-227"15,17 4-117-15,7 1-25 16,6 5-42-16,-2 0-15 16,-5 2-101-16,-4 1-163 15</inkml:trace>
  <inkml:trace contextRef="#ctx0" brushRef="#br0" timeOffset="6050.5037">9526 8068 857 0,'4'-1'348'0,"5"1"-220"15,0 5-37-15,-4 6-46 0,1 1-6 16,-6 5-9 0,0 0-2-16,0-2-4 0,-3-1 0 15,-1-7 5-15,-2-7 4 16,-1-6-2-16,5-7-3 16,2-10-14-16,8-1-8 15,5 1-5-15,4-3 10 16,9 8 28-16,2 3 11 15,4 8 13-15,-1 7-7 16,-7 7-24 0,-7 5-11-16,-2 5-11 15,-9 1-5-15,-2 11-2 0,2-1-27 16,-11 5-194-16</inkml:trace>
  <inkml:trace contextRef="#ctx0" brushRef="#br0" timeOffset="6383.178">10232 8099 923 0,'-6'2'400'16,"-12"9"-220"-1,-8-1-37-15,-13 6-76 0,-3 1-21 16,0-2-25-16,-1-3-5 15,9-12-2 1,3-2-2-16,9-11-5 0,3-1-3 16,9-3-4-16,3-2-2 15,9 1 6-15,6 2 11 16,11 2 23-16,6 1 6 16,5 10 3-16,-1 5-6 15,1 8-15-15,-2 9-1 16,-6 7-4-16,0 3-2 0,-5 8-5 15,-2 0-3-15,-1-6-34 16,1-2-77-16</inkml:trace>
  <inkml:trace contextRef="#ctx0" brushRef="#br0" timeOffset="6536.198">10066 7823 1298 0,'-9'-4'504'32,"-6"-8"-364"-32,4 9-80 0,8 4-58 15,8 4-106-15</inkml:trace>
  <inkml:trace contextRef="#ctx0" brushRef="#br0" timeOffset="6841.9535">10230 7872 1106 0,'4'-16'470'0,"16"-15"-239"15,3 5-36-15,2 11-72 0,5 8-29 16,-2 13-67-16,0 7-19 16,-2 14-3-1,-2 14-4-15,-5 12 4 16,-3 6 2-16,-6-2 1 0,2-1 4 15,-2-7-1 1,-2-4-3-16,-3-8-1 0,2-9 2 16,-8-12 4-16,2-8 16 15,-3-10 10-15,-9-5-1 16,-5-6-4-16,-9-2-15 16,-5 3-19-16,1 5-7 15,2 7-11-15,4 7 1 16,8 5-94-16,1 2-66 15</inkml:trace>
  <inkml:trace contextRef="#ctx0" brushRef="#br0" timeOffset="7171.014">11049 8084 564 0,'-6'3'383'0,"-13"12"40"16,-4 0-147-16,-9 5-114 16,-3 2-45-16,-2-1-61 15,2-5-22-15,5-5-15 16,2-3 0-16,6-8-1 0,5-3-1 16,-1-7-7-16,3-2-4 15,10-1-10-15,0-2-8 16,11 5-10-16,4 0-5 15,5 0 7-15,4 5 6 16,7 5 12-16,-1 0 4 16,4 5 1-16,4 5-2 15,-8 0 0-15,3 6 0 16,-6 0-100-16,-6 3-134 0</inkml:trace>
  <inkml:trace contextRef="#ctx0" brushRef="#br0" timeOffset="7344.48">11238 8279 897 0,'6'4'447'0,"5"8"-147"16,1 5-54-16,-8 4-84 16,-3 3-36-16,-5 5-47 15,-9-4-24-15,2 1-24 16,-5-6-74-16</inkml:trace>
  <inkml:trace contextRef="#ctx0" brushRef="#br0" timeOffset="7897.5057">11584 7796 485 0,'-3'8'311'16,"2"-5"6"-16,0 2-139 0,-6 39-90 0,1 16-18 15,1 26-1-15,5-11-11 16,4-13-8-16,0-5-4 15,3-23-12 1,-1-8 0-16,-5-17 30 0,-2-11 7 0,-7-16 5 16,-2-8-1-16,-7-17-34 15,-3-4-11-15,7-10-13 16,-7 0-5-16,7 0-9 16,7 2-3-1,0 15-14-15,12 4-3 16,16 12 2-16,5 3 2 0,20 6 2 15,9 0 2-15,11 1-1 16,4 1 0 0,2 1-52-16,-3 2-72 0,-9 6-270 15</inkml:trace>
  <inkml:trace contextRef="#ctx0" brushRef="#br0" timeOffset="8305.0436">11889 8146 775 0,'2'4'352'15,"-1"0"-140"1,1 15-119-16,-2 0-16 15,-4 5-17-15,-1 0-8 16,3-5-10 0,2 0-3-16,3-11-3 0,2-6-2 15,7-11-1 1,0-9 1-16,8-7-12 0,3-1-8 0,3 0-6 16,1 4 8-1,-2 8 16 1,-1 8 6-16,-6 7 7 0,-4 6-5 15,-2 8-9-15,-1 1-3 16,0 6-10-16,1-2-6 16,-3-1-7-16,-2 0-1 15,-3-5-1-15,0-1-11 16,-4-4-120-16,-1-1-155 16</inkml:trace>
  <inkml:trace contextRef="#ctx0" brushRef="#br0" timeOffset="8897.8928">12572 7758 804 0,'12'-6'361'0,"10"-3"-185"16,0 5-50-16,-2 11-66 16,-3 5-13-16,-4 8-5 15,-3 7 4-15,-7 5-8 16,-2 3-3-16,-2 2-10 15,-1-5-6-15,5-4-6 16,1-6-2-16,4-10 0 16,2 0 0-1,2-11 5-15,-1 0 3 0,0-3 6 16,-6-6 2-16,-7-2-1 0,1 4-5 16,-9-1-4-1,5 7-1-15,-2 10-4 16,-7 0-2-16,3 12-9 0,-2 4-2 15,6 4-5 1,6 10 1-16,1 8 2 16,3 7 1-16,5 10 4 0,3 6 2 15,-4-3 19-15,-4-2 12 16,-11-11 11-16,-7-12 6 0,-4-6-9 31,-9-7-6-31,-4-12 11 0,-4-13 3 16,0-18-3-16,7-13-7 15,19-7-33 1,9-4-11-16,13 6-56 0,5 0-40 16,2 5-146-16,1 8-154 15</inkml:trace>
  <inkml:trace contextRef="#ctx0" brushRef="#br0" timeOffset="9136.1757">13189 8351 886 0,'0'4'503'0,"1"-1"-62"0,-2 3-154 15,1-6-132-15,0 0-40 0,-1 0-274 16</inkml:trace>
  <inkml:trace contextRef="#ctx0" brushRef="#br0" timeOffset="27294.2238">14171 7846 713 0,'-5'-5'353'15,"-10"-9"-106"-15,-6 0-39 0,-10-1-61 16,-6 1-25 0,-8-1-53-16,0 5-24 15,2 9-34-15,5 2-11 0,11 15-22 16,20 7-7 15,3-11 3-31,2-1-2 0,11 42 11 0,18 4 7 0,20-4 6 16,2-30 2-1,5-11 6-15,-7-4 3 0,-15-8 7 16,-8 0 5 0,-18-10 3-16,-9-3-3 0,-22 0-7 15,-8 0-4 1,-15 13-5-16,-6 3 2 0,4 12-1 16,5 6-3-16,14 4-2 15,9 2-3-15,16 2 0 16,9-2 1-16,15 0 2 15,6-3 1-15,13-3 1 0,4-5 3 16,9-8 0 0,-1-4 0-16,-1-6 4 0,-8-7 0 15,-10-5 2 1,-2-3 1-16,-10-8 1 16,-1 0 0-16,-7 0 0 0,-1 6-3 15,-4 9-2 1,-5 8-1-16,-2 7 4 0,0 10 3 15,-3 8 0 1,4 7 0-16,5 7-8 0,2-3-3 16,3-2-1-1,0-5-25-15,-1-10-120 0,0-5-132 16</inkml:trace>
  <inkml:trace contextRef="#ctx0" brushRef="#br0" timeOffset="27435.0964">14253 7891 712 0,'-3'-10'451'0,"-8"-12"6"16,6 5-205-16,5 5-138 15,0 5-55-15,2 7-59 16,6 4-97-16</inkml:trace>
  <inkml:trace contextRef="#ctx0" brushRef="#br0" timeOffset="27653.4364">14469 8090 898 0,'10'14'430'15,"3"2"-176"-15,2 7-100 16,-1 1-39-16,-2-4-38 16,1 3-14-16,-1-8-24 15,-3-3-8-15,0-5-11 16,0-6-1-16,-1-10 3 0,5-6 1 15,2-10-5 1,1-1-4-16,1 1-9 16,-3 1-2-16,-2 7-101 15,-2 0-78-15</inkml:trace>
  <inkml:trace contextRef="#ctx0" brushRef="#br0" timeOffset="28083.8011">15068 8115 619 0,'0'6'345'0,"0"10"-52"16,-8 4-48-16,-9 3-88 15,-6 2-40-15,-7-1-66 16,1-3-21-16,-2-8-6 16,2-5 0-16,4-8-2 15,3-7-3-15,8-7-17 16,4-5-9-16,10-4-14 15,2 2-2-15,7 3 1 0,4 6 1 16,2 7-1-16,3 5 0 16,5 9 1-16,4 6 4 15,5 8 9 1,-3 3 4-16,6-3 5 16,-5-3 2-16,0-7 3 15,-2-7 2-15,-5-10 4 0,5-4 1 0,-6-12 3 31,0-2 1-31,-4-5-1 16,-2 1-1-16,-7 3 15 0,-1 5 9 16,-5 10 7-16,-2 7 4 15,2 7-2-15,2 5-6 16,6 10 7-16,1 1 3 16,4 6-8-16,2-4-4 15,-3-7-14-15,-3-2-26 16</inkml:trace>
  <inkml:trace contextRef="#ctx0" brushRef="#br0" timeOffset="29045.1553">1783 9010 659 0,'-5'4'329'0,"-2"12"-76"15,0 7-107-15,6 19-77 16,1 6-8-16,4 5-24 16,4 0-20-16,1-10-7 15,4-9 0-15,-5-18 6 16,-2-7 15-16,-4-19 15 15,-2-8 7-15,-5-14 3 16,-3-5-12-16,0 0-18 16,0 1-9-16,6 6-18 15,4 7-8-15,7 5-8 16,1 2-3-16,8 4 1 16,4 0 0-16,6 6 7 15,7 0 2-15,-2 7 6 16,-3-1 1-16,-9 7 1 15,-7 1 2-15,-6 8 12 16,-4 11 9-16,-4 5 7 16,1 7 1-16,-6 3-12 0,5-2-7 15,5-5-27 1,2-8-102-16</inkml:trace>
  <inkml:trace contextRef="#ctx0" brushRef="#br0" timeOffset="29523.9617">2419 9157 579 0,'-9'-7'391'0,"-18"-9"42"16,-3 1-142-16,-1 3-116 16,0 1-44-16,6 11-73 15,-1 2-28-15,4 15-25 16,4 4-5-16,11 11-4 15,7 2 0-15,15 3 1 16,5-5 0-16,7-12 2 0,2-6-1 16,-1-17 2-16,0-6 2 15,-8-10 8-15,-1-7 4 16,-14-6 5 0,-5-6-1-16,-4-6-2 15,-4 0-5-15,8 2-11 16,6 1-4-16,15 7-8 0,7 6-1 0,3 15 4 15,-3 11 5 1,1 17 4-16,0 12 4 0,-1 8 3 16,-1 3 0-1,-2 5 1-15,-6-5-1 16,-2 2-1-16,0-1 1 0,-5-8 1 31,-2-1 1-31,-5-14 7 0,-5-4 3 0,-7-6 1 16,-3-5-1-1,-12 0-11-15,-1 2-7 0,-2 1-21 16,-1 4-24-16,6 5-114 16,3-1-116-1</inkml:trace>
  <inkml:trace contextRef="#ctx0" brushRef="#br0" timeOffset="29809.6911">2805 9138 895 0,'-2'-5'431'0,"-2"-1"-154"15,2 4-68-15,-4 5-92 0,5 4-36 0,2 8-45 16,3 5-10-16,11 8-3 31,-1 2-4-31,8 3-5 16,2-1-4-16,8-6 3 15,-2-4 9-15,2-16 22 16,1-4 11-16,-10-13 12 16,-3-6-5-16,-8-12-18 15,-6 1-11-15,-3-2-33 0,-2 5-55 16,-1 10-175-16,-4 2-192 16</inkml:trace>
  <inkml:trace contextRef="#ctx0" brushRef="#br0" timeOffset="30014.4259">3136 9085 1052 0,'0'-3'525'15,"-1"-2"-205"-15,4 8-171 16,-3-3-52-16,4 9-75 16,-1 21-5-16,41 64-1 15,-29-30-1-15,0 17-3 16,0 3-3-16,0-4-1 15,-3-6 0-15,-3-15 0 16,0-10-29-16,-2-17-178 16,2-7-219-16</inkml:trace>
  <inkml:trace contextRef="#ctx0" brushRef="#br0" timeOffset="30157.6804">3286 9392 1095 0,'0'-1'460'0,"0"-2"-254"16,9-2-161-16,14-2-22 16,6-1-32-16,6 1-24 0,7 0-135 15,1 0-191-15</inkml:trace>
  <inkml:trace contextRef="#ctx0" brushRef="#br0" timeOffset="30503.0028">3719 9092 1056 0,'-16'0'473'0,"-17"0"-227"16,3 2-83-16,9 2-97 16,3 3-26-16,11 3-36 15,7-2-5-15,13 2-4 16,10 3 1-16,8-2 1 0,1 1 3 15,-7-5 3-15,-3-3 0 16,-9-1 5-16,-4-3-13 16,-8 0-4-16,-8 0 0 15,-12 0-2-15,-7 0 10 16,-4 3 4-16,3 2 5 16,6 4 2-16,6 1 1 15,9 8 1-15,5-3-5 16,8 5-2-16,6 1-2 0,9-1-1 15,3 2 0-15,2-5 0 16,-4-2-44-16,1-8-206 16</inkml:trace>
  <inkml:trace contextRef="#ctx0" brushRef="#br0" timeOffset="30830.0172">3839 9070 692 0,'6'-21'434'15,"1"-13"30"-15,13 9-261 16,5 4-27-16,0 13-56 16,2 4-33-16,-4 14-50 15,-1 8-10-15,-4 15-13 0,1 5-2 16,2 7-1-16,-2 1-1 16,4 0 1-16,1-5-2 15,-2-6 1-15,1-6 1 16,-4-13 2-1,-3-8 2-15,-6-13 4 0,0-5 2 16,-10-5-6 0,-4 0-5-16,-12 7-19 0,-7 6-6 15,-13 12-1-15,-1 11 3 0,-1 7 10 16,7 0 3 0,13-6-15-16,4-7-61 0,14-12-250 15</inkml:trace>
  <inkml:trace contextRef="#ctx0" brushRef="#br0" timeOffset="31230.7851">4510 9070 982 0,'-10'-4'456'0,"-11"4"-201"0,5 4-135 16,5 5-44-16,7 8-51 15,4-3-13-15,10-4-8 32,-4-5 0-32,0 1 1 0,15 10 1 0,0-7 3 15,-3-2 2-15,-17-6 4 16,-2-1 1-16,-11 1-4 15,-3 2-3-15,-4 5 7 16,-4 3 5-16,5 7 6 16,5 0 3-16,6 2-7 15,6-1 0-15,6 1 6 16,6-2 3-16,3 1 2 0,3-6-3 16,1-8-10-16,-6-4-2 15,3-8-14-15,-6-8-52 16,-2-8-196-16,-1-4-241 15</inkml:trace>
  <inkml:trace contextRef="#ctx0" brushRef="#br0" timeOffset="31327.0516">4448 8945 1049 0,'-5'-7'457'0,"-5"-8"-249"16,4 9-74-16,3 6-103 16,1 3-31-16,5 11-274 15</inkml:trace>
  <inkml:trace contextRef="#ctx0" brushRef="#br0" timeOffset="31500.4292">4606 9112 1137 0,'14'6'500'0,"19"11"-274"16,9 5-78-16,-3 6-95 16,0 5-23-16,-10 4-15 15,-11 2-1-15,-16-3 6 16,-8-4 9-16,-18-7 7 15,-5-8 2-15,-5-10-8 0,1-6-22 16,11-13-275-16</inkml:trace>
  <inkml:trace contextRef="#ctx0" brushRef="#br0" timeOffset="32118.9348">5648 9148 627 0,'-8'-6'373'0,"-9"-1"-36"15,-5 3-99-15,-3 7-109 16,2 6-46-16,4 9-64 15,6 5-18-15,11 7-8 16,9 4-3-16,15 3 7 16,8-2 1-16,11-6 2 15,3-11 4-15,-8-12 5 16,-5-7 31-16,-16-10 41 16,-14-3 10-16,-17-2 11 15,-12 0-28-15,-13 2-42 0,-2 2-13 16,6 6-19-1,14 1-55-15,22 4-236 0</inkml:trace>
  <inkml:trace contextRef="#ctx0" brushRef="#br0" timeOffset="32398.6893">5879 9151 879 0,'1'-4'450'15,"2"-5"-126"-15,-1 5-81 16,2 4-112-16,-3 1-41 16,-2-1-54-16,1 0-11 15,0 19-4-15,4 35-2 16,4-29-7-16,2 2 0 16,5-4-1-16,6-2 6 0,4-9 20 15,2-5 4-15,0-10 9 16,-1-5-2-16,-6-6-13 15,-5 0-4 1,-10-2-10-16,-4 4-6 0,-10 1-101 16,-4-1-90-1</inkml:trace>
  <inkml:trace contextRef="#ctx0" brushRef="#br0" timeOffset="32523.9702">5977 8954 910 0,'-5'-12'529'0,"2"-7"-74"15,-3 5-143-15,4 7-160 0,3 9-67 16,-1 5-73-16,2 8 25 16,11 12-251-1</inkml:trace>
  <inkml:trace contextRef="#ctx0" brushRef="#br0" timeOffset="32851.2665">6400 9149 999 0,'-8'-6'452'16,"-11"-2"-219"-16,2 4-60 15,-5 5-85-15,1 8-28 0,2 11-36 16,2 5-6-16,13 6-8 15,5 4-5-15,21-1 0 16,7-4 3-16,6-5 10 16,0-7 6-1,-7-11 5-15,-6-2-2 0,-11-5 43 16,-6-3 6-16,-13 0-1 16,-6-2 1-16,-9-2-55 15,-3 3-10-15,5-1-110 16,6 0-127-16</inkml:trace>
  <inkml:trace contextRef="#ctx0" brushRef="#br0" timeOffset="33044.3225">6461 9160 1149 0,'9'0'477'0,"10"-3"-276"16,18 2-110-16,9 1-24 0,9 0-35 15,-3 0-14 1,-8 0-7-16,-4 0-2 0,-11-3 7 16,-5 1-46-1,-9 1-132-15,-5-1-118 16</inkml:trace>
  <inkml:trace contextRef="#ctx0" brushRef="#br0" timeOffset="33178.835">6760 9175 726 0,'-5'10'403'0,"-3"10"-70"15,1 4-72-15,1 3-92 0,2 6-35 16,1 5-54 0,3 0-22-16,5-3-33 0,5-7-9 15,8-12-116-15,2-8-119 16</inkml:trace>
  <inkml:trace contextRef="#ctx0" brushRef="#br0" timeOffset="33445.8444">6973 9225 945 0,'6'11'403'16,"1"2"-225"-16,4 9-61 15,-4 0-7-15,0 2-4 16,-7 0-4-16,-1-9-12 16,1-4-10-16,-1-11-25 15,3-2-12-15,3-16-17 16,4-6-7-16,5-3-14 15,6 0-4-15,8 9-1 16,-1 4-2-16,-1 10 5 16,-2 4 7-16,-9 13 9 15,-2 10 4-15,-7 7-1 16,-2 6-5-16,0 1-8 16,-2-4-15-16,0-6-244 15</inkml:trace>
  <inkml:trace contextRef="#ctx0" brushRef="#br0" timeOffset="33684.5076">7333 9127 1325 0,'0'0'546'0,"0"7"-329"15,4 9-70-15,5 21-98 16,5 13 10-16,-1 20-1 15,1 6-6-15,-5-1-6 16,-8-6-14-16,4-16-16 31,-1-8-2-31,0-11 0 0,-1-8 0 0,-4-14-38 16,1-9-89-16</inkml:trace>
  <inkml:trace contextRef="#ctx0" brushRef="#br0" timeOffset="33850.5718">7371 9377 1071 0,'3'2'413'15,"6"-1"-273"1,6 0-44-16,21-1-34 16,1-5-10-1,10-5-33-15,0 1-8 0,-5-2-59 16,-3 6-201-16</inkml:trace>
  <inkml:trace contextRef="#ctx0" brushRef="#br0" timeOffset="34171.5946">7929 9261 1082 0,'-4'3'480'0,"-5"9"-222"16,-7 3-64-16,-2 5-68 0,-6 0-35 16,-5-7-49-16,2-8-17 15,-5-8-10-15,5-6-2 16,4-9-3-16,4-1-4 16,13-6-14-16,6-2-9 15,12 5-11-15,10 3 1 16,8 10 10-16,1 9 6 15,-3 13 9-15,-5 6 2 0,-7 12 3 16,-3 4 3 0,1-1-1-16,1 2-1 15,3-10 0-15,2-6-52 16,2-11-235-16</inkml:trace>
  <inkml:trace contextRef="#ctx0" brushRef="#br0" timeOffset="34374.5725">8276 9412 1427 0,'2'2'619'16,"-2"1"-326"-16,2-2-163 0,-2-1-36 15,0 0-35-15,0 0-91 0</inkml:trace>
  <inkml:trace contextRef="#ctx0" brushRef="#br0" timeOffset="86397.2076">19712 9111 755 0,'-1'-3'404'15,"0"-1"-117"-15,0 1-102 0,-1 3-34 16,2 0-51-16,0 15-19 16,3 50-21-1,6-13-8-15,-2 4-8 16,1 0-3-16,5 17 2 0,-8-4 1 16,8 19-15-16,-1 6-6 15,-4-5-11-15,0-6-2 16,-2-17 1-1,-2-11 0-15,1-9-1 0,-3-3 1 16,-2-11 7-16,-1-5-23 0,-1-15-80 31,-2-6-66-31,-2-14-218 0</inkml:trace>
  <inkml:trace contextRef="#ctx0" brushRef="#br0" timeOffset="86708.0585">19652 9929 472 0,'-3'-4'347'0,"-4"-1"39"16,3 5-140-16,5 9-132 16,4 5-43-16,10 14-44 0,5 3-5 15,6 11 2-15,3-6 2 16,2-6-4-16,-3-6 15 15,-1-16 44-15,1-5 28 16,-4-22 54 0,3-9 6-16,1-11-34 15,-2-3-30-15,-3 12-52 0,-4 7-20 16,-9 8-167 0,-3 5-149-16</inkml:trace>
  <inkml:trace contextRef="#ctx0" brushRef="#br0" timeOffset="87364.6093">19206 10473 428 0,'-2'15'245'0,"-5"24"-37"0,3 10-76 16,4 13-65-16,0 0-18 15,7-10-8-15,1-10-32 16,2-17-3-16,-2-13 3 16,-3-15 7-16,2-13 22 0,-6-17 49 15,-1-6 17-15,-4-15 23 16,-5-4-12-1,-4-6-31-15,0 4-16 16,1 14-18-16,-1 8-5 0,8 15-6 0,1 3 0 16,2 10-10-1,2 0-15-15,3 10-21 16,5 2-8-16,13 4-5 16,10 0 6-16,18-2 10 15,5-4 3-15,5-1 4 16,-5-1 4-16,-12 2-65 15,-9 0-53-15,-7 3-199 16</inkml:trace>
  <inkml:trace contextRef="#ctx0" brushRef="#br0" timeOffset="87558.9193">19266 10467 624 0,'-2'1'366'0,"-1"5"14"0,16-3-255 0,9 8-45 16,18-9-26-1,2-1-15 1,0-3-52-16,1 1-115 16</inkml:trace>
  <inkml:trace contextRef="#ctx0" brushRef="#br0" timeOffset="88141.1095">19586 10759 419 0,'5'-2'222'0,"1"-2"-43"0,3-2-11 15,-1-7-23 1,1 1-19-16,3-7-35 0,-3-3-8 16,0 2-11-16,-5-2 6 15,-5 7 10-15,-4 2-5 16,-5 4-16-16,-4 4-13 15,-6 10-26-15,-4 5-6 16,3 17-9-16,-2 5-3 16,7 1-11-16,10 0-6 15,3-13-10-15,6-3-1 16,10-11 7-16,0-1 4 0,4-8 7 16,-2-4 3-1,2-5 2-15,-3 1 0 0,-2 1-3 16,-3 2-2-16,-2 8-4 15,2 4 0-15,2 8 6 16,4 7 3-16,0 9 5 16,-2 4 1-16,-6 5-2 15,-1 2 2-15,-11-4 4 16,-5 3 4-16,-8-3 9 16,-5-1 3-16,-5-10 7 0,0-11 1 15,-4-20-9-15,3-12-6 16,2-11-15-16,-1-5-7 15,9-7-5-15,-1-5-1 16,9-6-81-16,9-4-68 16</inkml:trace>
  <inkml:trace contextRef="#ctx0" brushRef="#br0" timeOffset="88625.4141">19096 10144 478 0,'-3'-5'330'32,"2"3"40"-32,0 0-135 0,0 1-102 15,-1 0-41-15,2-1-55 0,23-2-11 16,52 6 1-16,-25 11-6 0,1-3-4 16,-5-1-1-16,-8-4 4 15,-5-5 0-15,-12-3 1 16,-6-2-2-1,-13-9-12-15,-3-2-1 16,-5-5-6-16,-2 2 0 16,3 5 1-16,0 3-7 0,5 7-11 15,8 3-3 1,5 3 3-16,2 0 11 16,4 11 26-16,-4 2 16 15,-6 3 29-15,-2 5 7 0,-7-3-6 16,-3-3-8-1,-6-2-60-15,-2-4-115 16</inkml:trace>
  <inkml:trace contextRef="#ctx0" brushRef="#br0" timeOffset="89712.1305">19733 12401 913 0,'-4'-1'416'0,"1"1"-195"15,-4 0-66-15,6 0-82 16,1 0-29-16,0 22-28 16,3 50-1-16,0-4-2 15,0 10-2-15,-2 24-3 0,0-2-2 16,1-6 0-16,-2 2-1 16,1-11-1-16,6-5 1 15,-3-16 2-15,4-7 1 16,-4-21 5-16,-5-5 5 15,-2-17 14-15,-1-7 12 0,-7-11 1 16,1-6-4-16,-3-9-16 16,1-6-12-16,0-9-8 15,2 1-1-15,-1-4 0 16,1 6-1-16,3 10 0 16,1 6-3-16,3 19-11 15,2 10-6-15,4 17-5 16,5 13 1-16,7 7 6 15,4 2 4-15,6-11 1 16,1-13 14 0,2-27 30-16,1-11 26 0,-3-20 39 15,3-4-2-15,-8-5-15 16,-1 2-22 0,-10 8-81-16,-5 2-113 15</inkml:trace>
  <inkml:trace contextRef="#ctx0" brushRef="#br0" timeOffset="90341.3575">19292 13876 766 0,'-3'20'318'16,"-4"14"-172"-16,4 15-75 16,3 5-22-16,8 8-18 15,1-4-18-15,4-15-6 16,-2-11 1-16,-5-27 22 16,-3-9 15-16,-3-23 23 15,-3-12 10-15,-4-11-13 16,-3-5-11-16,-3-1-19 15,-3 1-10-15,-3 2-10 16,5 6-4-16,3 10-4 16,5 8 3-16,6 11-2 15,2 8-6-15,11 6-12 16,3 1-7-16,14 3-3 0,7 0 5 16,14 0 10-1,3 0 3-15,-2 0-20 0,-5-2-71 16</inkml:trace>
  <inkml:trace contextRef="#ctx0" brushRef="#br0" timeOffset="90526.8506">19328 13983 959 0,'8'-2'349'0,"18"-3"-284"16,4 1-40-16,9-2-13 16,2 4-10-16,-5 5-273 15</inkml:trace>
  <inkml:trace contextRef="#ctx0" brushRef="#br0" timeOffset="91020.3637">19663 14145 505 0,'0'-6'287'0,"1"-6"-34"0,2 2-73 16,2 2-57-16,-1-1-21 15,0-8-21-15,-2 4-12 16,-2-7-17-16,-3-1-7 15,-4 7-14-15,-4 2-8 16,-2 11-11-16,-5 2-6 16,-1 17-9-16,-2 4-4 15,7 3-1-15,5 7-2 0,3-13-4 16,10-2-1-16,4-8 0 16,2-6 3-1,10-6 9-15,-5-9 3 0,-2-4 3 16,0-1 3-16,-4 0-2 15,1 11-3-15,-1 4-5 16,0 7-3-16,5 13-2 16,5 8 1-16,3 16 5 15,1 5 1-15,-4 6 3 16,-4 3 5-16,-13-3 27 0,-7 2 11 16,-14-10 25-16,-8-5 7 15,-10-21-13-15,-2-7-6 16,-3-21-21-1,-1-18-12-15,6-19-17 0,0-15-3 16,10-11-80 0,9 0-46-16,9 0-288 15</inkml:trace>
  <inkml:trace contextRef="#ctx0" brushRef="#br0" timeOffset="91498.8061">19197 13492 803 0,'-3'-1'402'16,"-1"-6"-167"-16,10-3-112 16,4 2-38-16,15 4-49 15,10 4-5-15,12 2-3 16,5 4-5-16,-4-2-9 16,0-4 1-16,-18 2 5 15,-7 0-16-15,-6-1-38 16,-10-1-19-16,-6-1-9 0,-4-11 16 15,-12-2 35-15,1 0 14 16,-2-5 8-16,1 7 5 16,10 2 10-16,3 6-1 15,5 2-10-15,8 2-7 16,0 4-11-16,-2 2 7 16,8 9 27-16,-8 1 14 15,-7 5 22-15,0 3 4 16,-4 3-8-16,-3 4-11 0,1-3-23 15,-1 0 11-15,3 0-274 16</inkml:trace>
  <inkml:trace contextRef="#ctx0" brushRef="#br0" timeOffset="116815.0773">8731 8912 741 0,'-1'-4'393'0,"0"-3"-130"15,1 13-118 1,1 10-36-16,0 25-60 16,-1 6-8-16,-1 17-14 0,0 4-8 15,1 3-10-15,-1 0-2 16,2-9-41 0,3-7-71-16</inkml:trace>
  <inkml:trace contextRef="#ctx0" brushRef="#br0" timeOffset="117014.9618">8912 8957 911 0,'5'-17'426'0,"3"-16"-164"0,-4 11-39 16,1 19-93-16,-2 7-35 15,2 23-62-15,1 10-17 16,2 19-2-16,-2 2-3 15,2 8-7-15,1-2-3 16,-2-2-57-16,1 1-60 16,-5-16-234-16</inkml:trace>
  <inkml:trace contextRef="#ctx0" brushRef="#br0" timeOffset="117149.2625">8798 9163 615 0,'-2'-9'413'0,"-1"-11"45"15,3 5-187-15,7 11-129 16,9-2-48-16,18 8-68 16,14 3 11-16,20 5-264 15</inkml:trace>
  <inkml:trace contextRef="#ctx0" brushRef="#br0" timeOffset="117432.9277">9688 9132 958 0,'3'-7'454'16,"0"-5"-190"-16,0 9-77 0,3 13-91 15,-3 12-34-15,5 23-30 0,-1 14 2 16,0 22-7 0,1 5-5-16,-3-5-6 15,1-5-4-15,1-18-32 0,-6-8-44 16,2-10-187 0</inkml:trace>
  <inkml:trace contextRef="#ctx0" brushRef="#br0" timeOffset="117582.4624">9716 9388 819 0,'-2'-6'427'0,"2"-5"-103"16,8 2-229-16,6 1-47 0,15 5-46 16,5 1-37-16,12 2-262 15</inkml:trace>
  <inkml:trace contextRef="#ctx0" brushRef="#br0" timeOffset="117842.1313">10118 9271 573 0,'0'-7'384'0,"1"-5"-17"16,-2-2-119-16,0-1-42 16,-4 2-56-16,-1 1-21 15,-1-1-33-15,-3-1-13 16,-5 4-34-16,-4-1-22 15,-5 9-30-15,0 3-9 0,2 11-7 16,4 7 5-16,8 11 11 16,6 0 1-16,12 4 3 15,8-3 4-15,11-8 2 16,4-1 0-16,0-14 1 16,-2-4-1-16,-6-5-23 15,-6-7-50-15,-6-7-182 16,-8-8-164-16</inkml:trace>
  <inkml:trace contextRef="#ctx0" brushRef="#br0" timeOffset="117936.302">10071 9073 696 0,'-5'-18'384'0,"-5"-15"-68"15,-1 8-73-15,10 9-103 0,-5 9-52 16,6 7-81-16,0 9-58 16,0 11-326-16</inkml:trace>
  <inkml:trace contextRef="#ctx0" brushRef="#br0" timeOffset="118125.5778">10201 9164 587 0,'11'4'404'0,"2"-1"27"0,7 11-233 15,-3 4-50-15,-5 4-67 16,4 5-22-16,-11-1-19 16,7-2-7-16,0-4 6 15,-2-7 19-15,5-16 21 16,-2-9 4-16,3-12-17 15,1-2-23-15,-5 1-56 16,-1 3-75-16</inkml:trace>
  <inkml:trace contextRef="#ctx0" brushRef="#br0" timeOffset="118409.0288">10518 9184 1204 0,'3'1'490'0,"3"6"-303"0,3 4-55 16,2 8-61-16,-5 2-14 16,-1-1-25-16,-4-2-8 15,1-8-9-15,1-2-1 16,3-13 3-16,4-3 0 16,9-10-1-16,1-6-3 0,3 1-10 15,3-2-3-15,-3 10-2 16,0 9-1-16,-3 8 1 15,-5 8 2 1,-5 10 6-16,-3 3 3 0,-4 13 5 16,-3 4-3-16,3 5-51 15,-1-2-127-15</inkml:trace>
  <inkml:trace contextRef="#ctx0" brushRef="#br0" timeOffset="119085.5313">11560 9175 755 0,'-11'0'375'16,"-19"2"-136"-16,-5 7-52 15,3 13-102-15,5 4-41 16,20 14-44-16,10 6-7 0,21-1 7 16,10-1 6-16,14-14 7 15,4-10 1-15,-4-13 5 16,-9-6 7-16,-17-14 42 15,-9-12 15-15,-16-16 24 16,-3-11 6 0,-11-14-26-16,-3-3-14 15,4 1-32-15,1 1-14 0,12 10-26 16,4 5-2-16,6 12-12 16,5 12-2-16,2 14-103 15,2 10-82-15</inkml:trace>
  <inkml:trace contextRef="#ctx0" brushRef="#br0" timeOffset="119405.2268">11787 9232 667 0,'0'-1'341'15,"8"1"-96"-15,-2 3-68 16,6 8-63-16,-3 2-25 0,4 8-24 16,0 2-16-16,2 5-13 31,5 2 0-31,0-7-4 0,1-3 5 16,-1-11 32-16,4-7 19 0,-4-11 26 15,-2-8-1-15,-3-10-24 16,-5 2-22-16,-9-2-32 15,-1 4-11-15,-1 5-20 32,-4 1-33-32,4 3-110 15,-5-1-90-15</inkml:trace>
  <inkml:trace contextRef="#ctx0" brushRef="#br0" timeOffset="119529.8781">11929 9065 1114 0,'-1'-3'475'0,"-3"-7"-263"16,7 9-152-16,1 2-9 0,8 10-362 15</inkml:trace>
  <inkml:trace contextRef="#ctx0" brushRef="#br0" timeOffset="119793.0473">12216 9238 1014 0,'-2'1'402'0,"0"6"-265"16,0 5-56-16,5 8-59 16,4 7-3-16,4 2-9 15,1-1-2-15,0-4 1 0,1-4-8 16,4-15 74-16,-2-5 27 15,5-14 33-15,1-9 17 16,-1-5-65 0,0-4-26-16,-7 6-35 0,-1 2-2 15,-4 12-169-15,-1 6-164 16</inkml:trace>
  <inkml:trace contextRef="#ctx0" brushRef="#br0" timeOffset="120103.0177">12740 9248 826 0,'2'7'445'15,"0"2"-134"-15,-8 8-126 16,-2 4-56-16,-6 6-74 16,2 3-20-16,-3-1-16 15,-5-6-2-15,1-9 4 16,-6-10 1-16,6-11-1 0,-1-8-3 15,3-10-12-15,5-4-6 16,5 2-5-16,5 0-3 16,9 10-5-16,7 5-2 15,6 9 1-15,3 3 4 16,1 10 10-16,-2 5 3 16,-6 10 6-16,0 9 0 0,-2-1-2 15,-3 2-1-15,-1-4-35 16,2-6-113-16</inkml:trace>
  <inkml:trace contextRef="#ctx0" brushRef="#br0" timeOffset="120320.7128">12895 9164 1081 0,'4'-6'497'0,"3"-2"-233"15,2 9-66 1,-1 17-107-16,-1 12-19 0,-1 19-19 16,-3 10-3-16,0 13-9 15,-3-3-9-15,6-6-16 16,-8-6-3-16,11-18-5 0,3-5 1 16,-3-13-96-16,9-7-71 15</inkml:trace>
  <inkml:trace contextRef="#ctx0" brushRef="#br0" timeOffset="120720.6992">12995 9374 800 0,'6'0'410'0,"6"-3"-81"0,10 0-221 15,2 0-26-15,6-2-40 16,0 1-14-16,-11-3-7 15,2-3-1 1,-13 0-2-16,0-2-4 16,2 6-14-16,-6 3-10 15,3 9-11-15,-1 7 3 16,-3 9 15-16,3 1 10 0,-2 4 16 16,0 2 0-1,-4-8-4-15,0-5-3 0,0-8 12 16,-1-11 4-1,4-9 0-15,4-5 2 16,0-18-16-16,6 4-7 0,3-5-7 16,4 4-6-16,9 11 16 15,-4 6 5-15,0 11 17 16,-3 6 15-16,-7 10 9 16,-1 8 4-16,-7 8-6 0,-1 1-10 15,-5 5 4 1,-1-6-116-16</inkml:trace>
  <inkml:trace contextRef="#ctx0" brushRef="#br0" timeOffset="121365.9263">14058 9258 813 0,'4'2'393'0,"4"6"-144"16,-2 14-109-16,-5 3-8 15,-1 7-56-15,-5-3-28 16,-2-8-20-16,2-5-2 0,0-16 9 15,3-8 1-15,6-17-1 16,3-10-5-16,7-5-17 16,1-1-6-16,2 8-10 15,2 7 5-15,-3 11 5 16,1 5 1 0,-1 14 5-16,-3 5-8 15,2 13-3-15,-5 3 0 0,2 8-1 16,-3 0 8-16,1 0-136 15,7 0-167-15</inkml:trace>
  <inkml:trace contextRef="#ctx0" brushRef="#br0" timeOffset="121863.0422">14563 9396 547 0,'4'-8'320'0,"2"-12"-28"0,-1-1-38 16,-3-3-55 0,1 0-25-16,-3 1-34 0,-5-1-17 0,-6 1-37 15,-4 5-19 1,-7 9-42-16,-3 3-19 0,-1 12-17 31,-3 5-4-31,6 8 3 0,6 8 4 16,9 5 5-16,7-1 2 15,12 0 1-15,10-1 2 16,9-13 2-16,5-2 1 16,-2-15 4-16,-2-6 2 15,-8-13 2-15,-3-5 1 16,-11-8-1-16,0 0-2 0,-2 6-5 16,0 5-1-16,-3 9-5 15,-2 3-4-15,-1 9-8 16,-4 0 0-16,7 12 1 15,-3 4 3-15,4 7 8 16,4 5 0-16,2 2 2 16,4-1 1-16,4-6 3 15,5-7-2-15,-1-13 36 16,3-5 12-16,-4-15 21 16,-5-6 16-16,-7-7-13 15,-6 0-8-15,-5 1-20 16,-5 1-15-16,-2 5-24 0,-1 1-67 15,4 10-333-15</inkml:trace>
  <inkml:trace contextRef="#ctx0" brushRef="#br0" timeOffset="122991.8564">1809 10229 481 0,'0'-3'275'0,"-4"-3"-38"15,-1 5-52-15,2 13-80 16,-3 6-30-16,3 17-42 15,0 4-6-15,3 3-4 16,1 0-4-16,4-13-4 16,2-10 2-16,-4-19 15 15,1-4 4-15,-3-18 2 16,-1-6-2-16,-5-9-16 16,-3-8 0-16,2 3 8 15,1 4 3-15,2 8 3 16,4 8-4-16,4 7-19 15,3 1-11-15,10 7-15 16,3 2 0-16,16 5 4 0,3 4 4 16,5 3 8-16,0 0 0 15,-12 0 2-15,-8-2 0 16,-12 0-4-16,-10 1-2 0,-4 3 5 16,-2 7 6-16,-8 13 9 15,3 3 2 1,0 12-5-16,-2-1-5 0,6-3-42 15,5-2-52 1</inkml:trace>
  <inkml:trace contextRef="#ctx0" brushRef="#br0" timeOffset="123307.5311">2386 10239 798 0,'3'3'357'0,"2"4"-163"0,-2 3-38 15,-5 11-40 1,-5 3-20-16,-8 5-34 16,-8 0-12-16,-2-6-17 0,-2-2-2 15,-2-14-3-15,0-7-2 16,4-11-12-16,2-8-7 16,7-4-7-16,8-2-4 15,10 1-1 1,5-1-1-16,15 4 6 0,1 5 5 0,5 7 15 15,2 9 2 1,-2 8 3 0,0 10-3-16,-6 13-7 0,-1 7-3 15,-7 4-5-15,1-3-13 16,2-5-163-16,2-9-193 16</inkml:trace>
  <inkml:trace contextRef="#ctx0" brushRef="#br0" timeOffset="123586.9002">2605 10407 953 0,'7'-5'455'0,"8"-5"-181"16,3 1-69-16,9 5-103 16,-1 1-33-16,2-1-39 15,-1 4-11-15,-6-3-4 16,-4-3 1-16,-2 0 6 0,-5-5 3 16,-10-4 0-16,-5-4-1 15,-12-6-10-15,-6 0-4 0,-8-2-6 16,-3 4-3-1,4 12-13-15,1 5-6 16,10 14-14-16,4 8 1 16,6 13 13-16,4 4 5 15,8 12 13-15,1 3 3 16,5 0 1-16,3 4 0 16,-4-8-1-1,2-3 0-15,-4-9-22 0,-2-7-79 16</inkml:trace>
  <inkml:trace contextRef="#ctx0" brushRef="#br0" timeOffset="123905.4842">3263 10270 882 0,'-13'9'468'0,"8"-4"-106"0,-1-1-193 16,-23 18-33-16,-15 8-64 0,4 1-21 0,13-17-24 16,5-7-1-1,-2-15-11 1,7-6-4-16,-2-8-11 16,1-7-5-16,16 4-1 15,-3-2-1-15,14 4-4 16,3 5 1-16,3 10 5 15,1 7 3-15,2 12 3 16,7 11 1-16,1 10-3 16,2 6-2-16,-6 6-31 15,-6 0-71-15</inkml:trace>
  <inkml:trace contextRef="#ctx0" brushRef="#br0" timeOffset="124030.8502">3076 9986 1291 0,'-2'-1'466'15,"-5"1"-353"-15,8 16-291 16</inkml:trace>
  <inkml:trace contextRef="#ctx0" brushRef="#br0" timeOffset="124549.0606">3497 10149 811 0,'0'-4'426'15,"2"4"-174"-15,1 6-60 16,-3-5-106-16,9 30-53 0,24 91-8 16,-12-32-4-1,-11-1-2-15,-10-2-2 16,-11-12-1-16,-11-11 0 16,-6-14 4-16,4-13 6 0,-1-29-4 15,3-16-4-15,3-35-17 16,10-14-7-16,16-16-4 15,8-14 4-15,15-2 20 16,1 0 15-16,4 9 18 16,2 18 1-16,-9 25-17 15,-2 11-14-15,-10 21-63 16,-5 5-100-16</inkml:trace>
  <inkml:trace contextRef="#ctx0" brushRef="#br0" timeOffset="125032.1667">3941 10145 899 0,'-4'0'388'0,"-14"5"-214"0,4 1-55 15,0 10-79-15,2 1-20 0,12 1-27 16,4 0-3-1,16-6 7-15,-1 0 3 16,4-7 12-16,-2-5 4 16,-10-4 6-16,-6-4 1 15,-4 0-3-15,-1 0-4 0,-6 1-10 16,-2 5-6-16,-10 2-6 16,-6 4-2-16,1 8-3 15,0 3 2-15,0 6 3 16,9 4 3-16,4 4 4 15,4 0 4-15,15 2 7 16,5-7 4-16,12-7 14 16,6-3 3-16,0-13 1 15,-1-3-2-15,-5-12-6 16,0-7-2-16,-2-9-1 16,-1-2 1-16,-4-6-3 15,0 2 0-15,-10 3 12 16,-3 4 10-16,-4 14 32 0,-5 4 4 15,-3 13-14 1,3 9-13-16,2 12-34 0,2 6-6 16,8 7-5-1,3 3-2-15,3-1-85 0,3-3-93 16</inkml:trace>
  <inkml:trace contextRef="#ctx0" brushRef="#br0" timeOffset="125701.6782">5210 10174 674 0,'-19'0'382'16,"-15"-5"-89"-16,-3 8-125 15,3-1-44-15,8 3-76 16,8 2-27-16,13 2-29 16,10 2-6-16,12 2-1 15,5 0 5-15,9-1 12 16,-1-1 3-16,-7-4 4 16,-6-2-1-16,-15 1 2 15,-8 1 0-15,-16 6-5 16,-7 3 0-16,-1 6-5 15,1 3 1-15,16-1 1 16,4 1 0-16,15-6 14 16,10-1 6-16,17-5 6 15,2-5 2-15,5-2-9 0,-1-6-3 16,-8-4 1 0,-2-7 11-16,-11-7-103 15,-3-3-94-15</inkml:trace>
  <inkml:trace contextRef="#ctx0" brushRef="#br0" timeOffset="125793.4434">5227 10053 554 0,'-6'-9'316'0,"-5"-9"-26"15,3 12-215-15,2 2-47 16,6 10-123-16</inkml:trace>
  <inkml:trace contextRef="#ctx0" brushRef="#br0" timeOffset="126126.6114">5372 10311 756 0,'13'11'371'0,"8"11"-112"15,-1-5-63-15,3-4-77 16,-2-3-29-16,0-7-48 16,4-2-11-16,-5-7-5 15,0-5-1-15,-6-7 2 16,-5-2-1-16,-10-8-5 15,-9 1-6-15,-9-2-12 0,-4 1-3 16,1 12-6-16,0 4-2 16,6 12-4-16,-1 2-1 15,3 12-4-15,-1 4 0 16,6 14 6-16,5 12 7 16,3 13 8-16,3 7 5 15,2 2 14-15,-1-7 3 16,-3-6 3-16,0-7-2 0,-2-5-11 15,2-3-5-15,-2-12-27 16,3-3-69-16</inkml:trace>
  <inkml:trace contextRef="#ctx0" brushRef="#br0" timeOffset="126741.2109">5678 10308 834 0,'3'-6'484'0,"3"0"-34"15,3 10-232-15,2 19-112 16,4 10-24-16,1 13-23 0,-2 2-15 16,-2 1-18-1,-1-2-8-15,-11-7-9 0,-3-2-2 16,-16-7-3-16,-5-4-1 15,-7-6-8-15,0-8-4 16,2-13-3-16,2-8 0 16,12-15 5-16,5-6 2 15,13-9 0-15,8-4 0 16,15-4-3-16,11-2 8 0,10-1 11 16,3 2 4-16,-2 13 4 15,-9 8-5-15,-13 14-10 16,-10 3-4-16,-10 9-35 15,0 4-58-15,-7 6-144 16,-3 3-95-16,2 0-165 16,-3 1 49-1,5-4 184-15,9-1 159 0,-1 1 297 16,-2-1 51-16,0 0 21 16,-1-1-38-16,6 2-74 15,4 1-33-15,4 4-43 16,-1-3-16-16,0 0-12 15,4-1-3-15,0-8-6 16,1 1 0-16,-2-8 0 0,-1-7 1 16,-2-4-4-16,2-7-4 15,-11-6 7-15,-4-2 11 16,-14-3 19-16,-11 1 7 16,-10 10-13-16,-5 6-14 15,-6 9-27-15,1 6-11 16,14 10 7-1,2 7-73-15,9 6-228 0</inkml:trace>
  <inkml:trace contextRef="#ctx0" brushRef="#br0" timeOffset="147692.7889">6967 10269 353 0,'5'-7'202'0,"-1"-7"-6"0,2 7-20 16,-6 5-35-16,-6 3-19 0,-5 10-49 15,-4 4-18 1,1 11-25-16,0 6-11 0,11 7-17 16,2 1-2-1,12 1-3-15,11-4 3 0,7-17 7 16,7-5 4-16,-3-11 12 15,-3-6 34 1,-16-10 53-16,-12-1 23 0,-15-5 14 16,-10 0-30-16,-7 6-54 15,2 0-25-15,6 4-27 16,6 4-9-16,12 0-137 16,4 1-120-16</inkml:trace>
  <inkml:trace contextRef="#ctx0" brushRef="#br0" timeOffset="148012.657">7100 10280 884 0,'9'-2'348'0,"15"-3"-229"31,12 3-46-31,17 0-35 0,3 2-11 0,-5 0-16 16,-8 2 0-1,-19 0-13-15,-6 2-25 16,-9-4-48-16,-1 0-32 16,-7-3-81-16,-1-4-26 15,-7-1-15-15,-2-1 31 16,-4 3 92-16,-4 4 59 16,3 3 124-16,-5 4 39 15,4 4 49-15,4 5 12 16,7 7-34-16,3 1-31 15,1 8-43-15,5 3-22 16,-1-1-26-16,6 2-5 0,-1-7-194 16</inkml:trace>
  <inkml:trace contextRef="#ctx0" brushRef="#br0" timeOffset="148306.5785">7458 10319 798 0,'5'0'352'16,"5"0"-161"-16,4 15-83 0,-2 4-13 0,3 8-22 31,-5 6-19-31,-3-3-24 0,-3-4-6 0,-1-7-7 16,0-10 1-16,3-5 9 31,2-9 0-31,6-16-2 0,4-6-4 0,4-13-13 16,4 3-5-1,-1 10-4-15,-1 7-4 16,-4 14 6-16,-3 8 3 16,-7 17 4-16,-1 7 5 15,-6 8-4-15,-2 5-1 16,-1-7 12-16,1 1-60 16</inkml:trace>
  <inkml:trace contextRef="#ctx0" brushRef="#br0" timeOffset="148560.6002">7881 10315 1134 0,'1'0'467'0,"3"-1"-283"16,5 6-46-16,5 10-59 15,1 8-20-15,6 7-30 16,0 1-6-16,-2-2-13 15,0-7 0-15,-6-8 5 16,1-6 4-16,-2-9 15 16,-2-6 4-16,-2-8 0 0,0-7-4 15,-3-6-12 1,-2 2-5-16,-3 3-23 16,1 8-73-16</inkml:trace>
  <inkml:trace contextRef="#ctx0" brushRef="#br0" timeOffset="148981.7191">8726 10222 745 0,'4'-4'411'0,"-4"-3"-114"16,6 10-92 0,-2 22-105-16,1 13-37 15,5 32-7-15,-6 7-13 16,4 7-17-16,-4-3 1 16,1-15-5-16,1-6-3 15,-2-13-8 1,3-8-39-16,-2-17-121 0,-2-9-95 15</inkml:trace>
  <inkml:trace contextRef="#ctx0" brushRef="#br0" timeOffset="149121.0716">8751 10452 813 0,'5'-4'364'0,"6"-1"-145"0,12 5-163 16,9 0-29-16,6 4-17 15,5 0-2-15,-2-2-257 16</inkml:trace>
  <inkml:trace contextRef="#ctx0" brushRef="#br0" timeOffset="149421.1968">9072 10295 609 0,'-2'-4'374'0,"-3"-5"-48"16,3 8-134-16,2 11-102 15,0 2-35-15,2 11-11 0,1 3-4 16,-2 0-16 0,1 1-3-16,-2-7-3 15,0-5 4-15,-3-11 10 0,-2-5 1 16,0-17-6 0,2-6-7-16,5-9-16 0,5-2-5 15,16 2-9-15,3 3 0 16,4 9-4-16,-2 6 0 15,-2 14 4-15,-5 1 0 16,-3 10 2-16,-2 8 3 16,-10 7 1-16,-3 8 3 15,-4 11 2-15,1 3-17 16,0-2-307-16</inkml:trace>
  <inkml:trace contextRef="#ctx0" brushRef="#br0" timeOffset="149756.0011">9618 10320 598 0,'2'3'296'0,"0"5"-81"0,-3 3-36 16,-7 9-32-16,-5 4-22 15,-7 5-43-15,-6-2-17 16,0-6-27-16,-4-2-9 15,4-12-4-15,4-1 1 16,0-16-3-16,5-3-1 16,2-17-9-1,-1-6-3-15,9 1-4 0,7-1-3 16,7 10 8 0,7 4 5-16,8 12 10 0,-4 3 4 15,4 15 2-15,-1 6-3 16,-3 11-7-16,2 7-3 15,-5 4-7-15,2 2-4 0,-1-1-77 16,-3-2-113-16</inkml:trace>
  <inkml:trace contextRef="#ctx0" brushRef="#br0" timeOffset="149913.5845">9580 10126 1041 0,'-12'-6'477'0,"-12"-6"-222"16,4 2-124-16,13 7-119 0,6 3-46 0,9 5-277 15</inkml:trace>
  <inkml:trace contextRef="#ctx0" brushRef="#br0" timeOffset="150227.6391">9637 10135 1000 0,'9'-15'422'0,"16"-17"-239"16,6-3-19-1,7 11-47-15,-5 3-19 16,-10 14-21-16,-1 11-34 16,-5 17-18-16,0 7-2 15,2 16-9-15,-3 3-1 0,-4 6-2 16,3 7-2-16,-9-6-1 15,1 1-1-15,-3-15 1 16,3-4 0 0,-1-16 1-16,-2-8 1 15,-4-7 24-15,-4-7 3 0,-12-8-2 16,-3-1-2-16,-7 0-32 16,-2 3-4-16,7 13-8 15,-2 4 0-15,8 1-37 16,3 2-66-16,6-6-240 15</inkml:trace>
  <inkml:trace contextRef="#ctx0" brushRef="#br0" timeOffset="150516.4941">10272 10300 473 0,'5'7'300'0,"5"11"8"0,-3 5-58 16,-14 5-45-16,2 2-31 15,-14-4-53-15,1 0-22 16,-5-10-43-16,-4-5-14 16,3-8-13-16,1-6-5 15,3-13-11-15,4-3-6 16,5-11-9-16,4-2-5 16,9 3-2-16,5 0-2 15,10 10 0-15,7 8 7 0,5 14 19 16,-1 11 6-1,2 18 6-15,-5 4-5 0,-3 9-13 16,-2-3-1 0,-13-8-81-16,2-4-281 0</inkml:trace>
  <inkml:trace contextRef="#ctx0" brushRef="#br0" timeOffset="151307.2653">11176 10263 627 0,'-1'-6'334'0,"-5"-4"-92"0,-6 0-57 15,-14 0-88 1,-1 4-30-16,-1 6-38 0,1 0-11 15,15 5-23-15,6 3-7 16,13 2-1-16,10 1 2 16,12 0 9-1,6 1 2-15,-3-4 1 0,-4 0 1 16,-11-3 1-16,-9-1 2 16,-9 0 1-16,-10-2 0 15,-9 6-2-15,-5 0-1 16,0 7-8-16,5 4-3 15,5 5-1 1,10 2 0-16,10 1 5 0,8-2 4 16,15-5 3-16,1-9 4 15,9-7 4-15,0-4 2 16,-3-15 2-16,0-5-1 16,-4-10 1-16,-1-6 2 15,-9-4 0-15,-4 4 14 16,-10 10 18-16,-5 5 8 15,-2 18-14-15,-5 3-16 0,-2 13-26 16,-1 9-10-16,3 12 6 16,5 10 2-16,2-1 1 15,3 0 1-15,3-7-45 16,1-10-60-16,-1-8-361 16</inkml:trace>
  <inkml:trace contextRef="#ctx0" brushRef="#br0" timeOffset="151455.4025">11349 10124 1128 0,'-6'-10'483'0,"3"-5"-274"0,-1 5-73 16,4 5-100-16,5 5-29 0,-3 2-96 15,-2-2-101 1</inkml:trace>
  <inkml:trace contextRef="#ctx0" brushRef="#br0" timeOffset="151644.525">11493 10278 789 0,'10'13'387'16,"9"19"-143"-16,6 2-61 0,2 4-92 16,-1-3-32-16,-4-12 1 15,-2-2 6-15,-4-15 20 16,-1-4 5-1,0-12-25-15,0-9-11 0,-6-12-25 16,-2-5-7-16,2-3-81 16,1 2-77-16</inkml:trace>
  <inkml:trace contextRef="#ctx0" brushRef="#br0" timeOffset="152064.0784">12077 10296 589 0,'1'6'382'0,"0"10"-1"16,-3-2-103-16,-9 7-110 0,-3 0-43 0,-5-1-52 16,-5 2-20-1,-3-5-24-15,-1-4-4 16,2-7-2-16,4-6-10 16,4-12-22-16,-1-5-10 15,6-6-16-15,8 1 0 16,6 3 8-16,8 4 1 0,8 3 2 15,2 5 2 1,5 11 3-16,1 6 1 0,-2 12 4 16,0 3 2-1,2 7 8-15,-1 2 4 16,1-8 3-16,-1-4 4 16,1-12 5-16,-6-10 3 0,1-7 5 0,-2-5 1 15,-6-12-4 1,1 2-1-16,-3-9-3 15,3-1-1-15,-6 6 10 16,-3 3 2-16,-3 15-6 16,-1 8 2-16,1 16-13 15,2 8-2-15,0 13 1 16,-3 1 0-16,5 3-78 16,-8-8-153-16</inkml:trace>
  <inkml:trace contextRef="#ctx0" brushRef="#br0" timeOffset="152721.3936">12861 10331 759 0,'15'4'371'0,"11"5"-143"16,-9 9-96-16,2 6-30 16,-11 3-44-16,-6 0-14 15,-1-1-14-15,-6-10-3 16,3-8 4-16,2-8 4 0,9-12-4 15,7-1-2 1,6-15-13-16,5-3-9 0,1 3-7 16,-2 3-10-1,-3 17 18-15,-3 10 10 0,-5 16 18 16,-8 7 13-16,-2 9-13 16,-2 7-7-16,-5-7-14 15,5 3-3-15,6-10-88 0,3-11-158 16</inkml:trace>
  <inkml:trace contextRef="#ctx0" brushRef="#br0" timeOffset="153082.4652">14013 10269 906 0,'-12'-11'425'0,"-18"-5"-171"16,0 6-84-16,0 14-99 0,0 8-34 15,8 13-42-15,4 11-9 16,13 8 5-16,7 3 3 16,13-2 6-16,9-7 5 15,8-14 7-15,1-6 4 16,-5-20 13-16,-4-6 4 15,-9-14 6-15,-5-6 0 0,-5-16 1 16,-6-7 0 0,-10-14-5-16,-1 2-2 0,2 5-15 15,8 3-9-15,14 12-11 16,6 5-7-16,11 7-5 16,-3 9-36-16,4 11-119 15,-4 6-139-15</inkml:trace>
  <inkml:trace contextRef="#ctx0" brushRef="#br0" timeOffset="153386.8759">14162 10303 913 0,'-1'7'365'16,"-1"10"-228"-16,1 6-30 16,-6 4-26-16,4 4-19 0,4-1-30 15,-1-5-5 1,17-2 0-16,-2-10 3 0,10-7 21 16,7-5 9-16,2-4 6 15,-3-10-2-15,-6 5-19 16,-6-7-9-16,-11-2-12 15,-6 3-6 1,-8-8-42-16,-4 2-63 0,-7-2-359 16</inkml:trace>
  <inkml:trace contextRef="#ctx0" brushRef="#br0" timeOffset="153501.3503">14251 10190 1168 0,'-2'-4'468'0,"-2"-4"-316"15,3 1-68-15,2 7-147 0,4 4-192 16</inkml:trace>
  <inkml:trace contextRef="#ctx0" brushRef="#br0" timeOffset="153754.4679">14505 10368 1056 0,'0'6'445'0,"2"4"-247"16,2 11-99-16,1 6-16 16,4 4-37-16,1 4-14 15,0-6-18-15,5-4-1 0,-5-8 2 16,3-7 7-16,2-10 51 16,-1-6 10-16,4-6 11 15,0-1-4-15,-6-10-47 0,2-4-13 16,-2-11-22-1,0-2-45-15,1 5-180 0,-3 5-260 16</inkml:trace>
  <inkml:trace contextRef="#ctx0" brushRef="#br0" timeOffset="154085.916">15069 10390 676 0,'3'4'342'0,"1"7"-93"16,-2-1-37-1,-5 4-66-15,-3 2-22 16,-7 0-43 0,-1 4-18-16,-7-6-25 15,-3-4-7-15,1-8-7 0,-1-4-1 16,4-5-1-16,2-3-1 15,4-8-8-15,6 3-6 16,8-2-7-16,4 2-7 16,12 7-5-16,2-1-3 15,4 9-2-15,1 6 1 16,-3 10 2-16,-2 3 4 16,-3 10 5-16,-3-1 3 0,-1-1-48 15,-3-1-165-15</inkml:trace>
  <inkml:trace contextRef="#ctx0" brushRef="#br0" timeOffset="154317.8584">15180 10159 1136 0,'-2'-1'464'0,"-2"1"-310"0,3 10-48 16,2 27-65-16,6 15-9 16,3 28 6-16,-2 6-6 15,-1 2-11-15,-5-5-3 16,0-13-6-16,4-7-2 16,-3-10 15-16,4-6-74 15,-6-15-284-15</inkml:trace>
  <inkml:trace contextRef="#ctx0" brushRef="#br0" timeOffset="154774.3279">15245 10481 831 0,'16'0'335'0,"21"5"-216"16,4 2-35-16,3-3-45 15,-2 3-12-15,-7-3-13 16,-1 0-1-16,-10-5-14 16,-4-6-13-16,-12-8-27 0,-3-4-1 15,-1 1 11-15,-6-1 13 16,0 9 41 0,1 2 16-16,-2 7 4 15,3 1 5-15,2 6 3 0,-2-6-6 0,0 0 15 16,0 0 3-16,0 0-4 15,0 0 5 1,0 0-2-16,0 0-6 0,0-2-14 16,2-2-15-1,6-18-16-15,35-28-5 16,-28 35-5-16,7 3-1 0,-6 9-6 16,0 3 2-16,0 10 12 15,-8 5 8-15,3 13 22 16,-3 8 11-1,-1 9 8-15,-1-2-1 16,-1-10-11-16,-2-5-9 16,-2-13-18-16,5 6-31 15</inkml:trace>
  <inkml:trace contextRef="#ctx0" brushRef="#br0" timeOffset="156117.2083">1590 11288 356 0,'4'0'233'0,"4"3"30"0,15 4-88 16,18 1-41-16,9 0-38 15,14-1-53-15,-3-3-17 16,-8-4-13-16,-5 0 1 0,-22-5 2 16,-8 0 3-16,-12-3 8 15,-2 0 2-15,-4-3 0 16,-2 0-2-1,-13 6-8-15,-6 0-5 0,-8 11-6 16,-3 4-4-16,2 15-7 16,4 7-3-1,14 6-2-15,8 3-3 16,17 1 3-16,10-7 3 0,16-6-18 16,4-3-14-16,4-16-18 15,-2-1 0-15,-3-11 23 0,-1-7 19 31,-5-6 27-31,-3-7 10 16,-8-5 42-16,-7-2 17 16,-8 1 31-16,-5 0 10 0,-5 5-16 15,-3 2-12-15,-6 6-34 0,-1 4-20 16,-5 1-32 0,2 9-12-16,0 2-17 15,-1 10-5-15,5 11-4 16,-2 1 3-16,8 8 8 15,2-3 4-15,9-5 8 16,7-3 3-16,6-6 5 16,6-3 4-16,-3-9 5 15,-1-2 2-15,-8-5 5 16,-1-6 1-16,-4-7-2 16,-1 0-1-16,-5 0-6 15,1 4-3-15,-4 8-9 0,-1 0-16 16,0 10-11-16,0-4-2 15,0 0 4-15,5 20 13 16,14 32 10-16,-2-29 2 16,5-4 0-16,7-4 2 15,0-8 21-15,0-7 15 16,-3-7 40-16,-4-5 16 16,-10-9 14-16,-2 0 0 0,-6-9-21 15,-4 0-13 1,-4 1-35-16,-5 1-20 0,-7 11-79 15,0 4-90 1</inkml:trace>
  <inkml:trace contextRef="#ctx0" brushRef="#br0" timeOffset="156522.5137">3248 11295 722 0,'-1'5'303'16,"2"23"-150"-16,4 16-86 0,5 30-39 15,3 8 8-15,-2 5-5 16,-2-2-1-16,-1-6 0 16,-2-7-74-16</inkml:trace>
  <inkml:trace contextRef="#ctx0" brushRef="#br0" timeOffset="156909.7907">3152 11229 737 0,'21'-24'361'16,"16"-18"-130"-16,7 17-120 0,4 13-27 0,4 18-54 15,-1 11-20 1,-18 17-6-16,-6 3 1 16,-27 8 6-16,-8 1 1 0,-13-1 5 15,-7-7-4-15,5-12-45 16,2-12-18-1,13-16-24-15,8-7-5 0,15-10 32 16,8 0 12 0,12 8 12-16,0 4 1 0,-4 11 9 15,2 7 10-15,-10 7 18 16,0 3 11-16,-3 4 7 16,-13 1-5-16,-12-2 2 15,-5-1 5-15,-11 3 7 16,-6-9 1-16,-1-4-3 0,-6-4-7 15,3-9-9 1,5-1-6-16,11-1-13 16,8-5-22-16,10-6-109 15,10 3-114-15</inkml:trace>
  <inkml:trace contextRef="#ctx0" brushRef="#br0" timeOffset="157239.6489">3969 11462 807 0,'5'4'346'0,"0"3"-173"15,-4 9-17-15,-6 1-33 16,-3 3-12-16,-7 2-34 0,-1-4-17 16,-7-2-25-16,-6-9-5 15,2-4-4-15,-2-5-2 16,0-7-5-16,-29-122-78 47,71 122 1-47,-4 6 46 15,5 1 0-15,9-1 8 0,5 12 20 16,0 6 16 0,3 9 5-16,-3 5-1 15,-6 1-11-15,-1 1-8 0,-7-3-7 16,0 0 13-16,-4-6-102 15,-3-5-109-15</inkml:trace>
  <inkml:trace contextRef="#ctx0" brushRef="#br0" timeOffset="157394.407">3822 11214 926 0,'-2'-7'436'0,"-4"-3"-201"0,4 4-95 15,5 9-120-15,5 7-24 16,11 7-112-16,6 7-186 16</inkml:trace>
  <inkml:trace contextRef="#ctx0" brushRef="#br0" timeOffset="157694.5368">4114 11592 659 0,'7'6'323'15,"4"7"-97"-15,3-5-54 0,4 0-39 16,2-3-19-16,-3-5-35 16,6-2-15-16,2-8-24 15,-5-3-5-15,1-5-5 0,-8 0-1 16,-12-4-4-16,-7-3-5 16,-15 1-12-16,-6 3-6 15,-8 7-11-15,-1 10-8 16,8 16-9-16,1 4-2 15,11 13 13-15,9 7 9 16,7 2 18 0,10 4 5-16,7 3-3 0,-2-4-2 15,1 1-4 1,-4-4-1-16,0-5 1 0,-1-2-13 0,3-9-145 16</inkml:trace>
  <inkml:trace contextRef="#ctx0" brushRef="#br0" timeOffset="158266.7371">4669 11649 723 0,'-5'-18'364'0,"-6"-8"-119"0,-5-2-92 16,-5-4-22-16,-5 4-29 16,-1 4-18-16,0 7-42 15,5 10-20-15,7 12-28 16,6 9-6-16,7 7-3 16,-4 0 1-16,3 2 4 15,0-7 2-15,5-2 8 16,11-4 2-16,6-7 7 15,9-2 3-15,2-8 1 16,0-4 0-16,-1-4-1 16,-6-5-2-16,-9 6-2 15,-2 1-1-15,-9 3-2 16,-2 5-4-16,-1 3-12 16,-1 3-5-16,1-1-7 15,0 0 1-15,1 10 13 0,2 4 3 16,25 28 6-16,-10-31 2 15,3-2 5 1,1-2 3-16,-5-8 7 0,1 0 2 16,-3-9 2-16,-2-5-2 15,4-1-7-15,-5-10-1 16,3 1-10-16,-2 4-2 16,2 5 0-16,0 7-1 15,2 16 4-15,1 3 4 0,-5 8-2 16,7 8 0-16,-5-1 0 15,-6-3-1 1,-2 1 3-16,-7-4 2 0,-9-8-24 16,3 4-63-16</inkml:trace>
  <inkml:trace contextRef="#ctx0" brushRef="#br0" timeOffset="158488.9626">5471 11647 701 0,'4'2'452'16,"7"2"4"-16,-2 3-272 0,-2 1-48 15,-4 1-72-15,-3 5-15 16,-7 4-20-16,-11-1-5 15,-7 1-11-15,-3-5-69 16</inkml:trace>
  <inkml:trace contextRef="#ctx0" brushRef="#br0" timeOffset="159101.7046">6345 11131 823 0,'0'3'355'16,"-4"15"-172"-16,-2 11-79 15,-4 26-45-15,0 16-3 16,3 16-10-16,7-1-3 0,5-15-20 16,5-16 1-1,2-25-2-15,-2-12 6 16,-2-18 26-16,-5-7 2 0,3-14 3 0,-2-9-4 0,-6-10-18 31,-4-9-3-31,-10-12-8 16,-2-5-4-16,-2-6-13 15,4 10-7-15,9 13-9 16,7 9-8-16,14 21-10 16,6 3-3-16,10 10-1 15,4 5 6-15,17 3-2 16,8 3-50-16,12 4-255 15</inkml:trace>
  <inkml:trace contextRef="#ctx0" brushRef="#br0" timeOffset="159335.1633">6245 11430 900 0,'12'0'381'0,"14"-4"-194"16,15 5-77-16,7 3-41 16,5-1-21-16,10 9-33 15,-4-3-40-15</inkml:trace>
  <inkml:trace contextRef="#ctx0" brushRef="#br0" timeOffset="159949.0633">6730 11741 252 0,'9'-5'191'0,"5"-6"41"16,0-1-23-16,-6-2-23 15,-6 2-10-15,-6-1-17 16,-4 1-13-16,-11 2-39 16,-7 3-20-16,-2 5-44 15,-4 5-21-15,11 13-26 0,3 4-8 16,14 7-3-16,5-2 2 15,11-2 9-15,7-6 5 16,7-4 4-16,1-6 3 16,-4-7 2-1,-1-2 1-15,-7-4 3 0,-5 0-1 16,-4 1-8-16,-1 4-7 16,-3 7 5-16,0 6 1 15,2 12 6 1,0 8 6-16,-1 12-11 0,-2 1-2 15,-6-1 12-15,-12-7 19 16,-7-9 28 0,-12-7 9-16,-7-7 11 0,-2-3-4 15,-1-11-14-15,4-8-6 16,7-16-22-16,7-8-16 16,12-21-63-16,8-6-52 15,8-10-198-15</inkml:trace>
  <inkml:trace contextRef="#ctx0" brushRef="#br0" timeOffset="160505.1697">6272 10935 625 0,'0'-1'320'16,"5"-3"-103"-16,6 3-68 15,18 5-82-15,9 3-21 16,15 2-9-16,9 5-5 0,3-1-4 16,3-1-1-16,-7 1-7 15,-15-8 0 1,-16-2 4-16,-13-3 6 0,-14-9-20 15,-2-1-10-15,-7-10-18 16,-2-2-11-16,0 2 13 16,0 3 4-1,5 9-7-15,2 5-6 0,5 11 11 16,3 4 8-16,3 6 31 16,0 2 15-16,-3 0 21 15,-2 0 6-15,-12-3 5 16,-2-1-3-16,-6-1-22 15,2-3-9-15,7-2-76 0,3-8-102 16</inkml:trace>
  <inkml:trace contextRef="#ctx0" brushRef="#br0" timeOffset="160998.3976">7244 11666 792 0,'-1'0'365'0,"1"1"-155"0,0 0-29 15,0-1-39-15,0 0-2 16,0 0-9-16,0 0-15 15,0 0-42-15,0 0-15 16</inkml:trace>
  <inkml:trace contextRef="#ctx0" brushRef="#br0" timeOffset="225198.1191">7782 11102 573 0,'3'-10'318'0,"3"-10"-37"0,4 9-32 0,-6 11-60 0,3 11-19 15,-3 20-64-15,0 18-27 16,0 21-29-16,-2 11-22 16,1-1-13-1,-1-6 0-15,6-20 7 16,1-10-58-16,-1-20-162 0,5-6-139 16</inkml:trace>
  <inkml:trace contextRef="#ctx0" brushRef="#br0" timeOffset="225388.4015">7993 11069 1061 0,'0'-7'479'0,"1"2"-255"32,4 6-57-32,1 12-92 15,4 17-30-15,3 18-9 16,2 8-6-16,0 13-5 15,-1 1-5-15,-1-5 3 16,-1-5-73-16,-4-21-196 16,-1-11-235-16</inkml:trace>
  <inkml:trace contextRef="#ctx0" brushRef="#br0" timeOffset="225525.7909">7863 11438 869 0,'-1'-5'400'15,"1"0"-176"-15,3 3-62 0,-3 1-79 16,29 0-32 0,52-6-36-16,-21 5-53 0</inkml:trace>
  <inkml:trace contextRef="#ctx0" brushRef="#br0" timeOffset="225939.8805">8915 11393 509 0,'-2'-6'330'0,"-8"-6"5"0,-8 2-63 16,-5 5-75-16,-4 5-39 16,-1 10-66-16,-1 5-33 0,10 15-47 15,6 2-11-15,16 4-8 16,15 2 1 0,8-8 1-16,7-4 3 15,-1-12 2-15,-2-6 0 0,-4-11 8 16,-1-6 8-16,-13-10 34 15,-5-6 17-15,-11-12 22 16,-9-6 6-16,-2-8-20 16,-1-4-15-16,-2-8-29 15,7-4-14-15,10 7-21 16,2 7-7-16,13 22-102 16,1 13-76-16</inkml:trace>
  <inkml:trace contextRef="#ctx0" brushRef="#br0" timeOffset="226307.7801">9128 11357 856 0,'-3'-5'453'16,"1"0"-93"-16,-1 0-117 15,1 7-113-15,2-2-45 0,0 0-61 16,2 15-15-16,13 45-1 0,-4-28-1 31,6 1-1-31,2-6-3 16,5-7 1-16,3-5 1 0,0-9 11 15,0-4 16-15,-5-10 33 16,-6-7 13-16,-7-5 2 0,-6-5-11 16,-3 0-32-16,2 3-16 0,-7-1-56 15,1 7-62-15,-4 3-199 16,0 0-203-16</inkml:trace>
  <inkml:trace contextRef="#ctx0" brushRef="#br0" timeOffset="226418.2186">9292 11197 886 0,'0'-10'466'0,"0"-7"-130"16,-2 3-84-16,2 6-132 15,-7 0-60-15,4 13-165 16,3 3-217-16</inkml:trace>
  <inkml:trace contextRef="#ctx0" brushRef="#br0" timeOffset="226662.0573">9430 11337 1001 0,'4'6'477'0,"2"6"-180"16,9 7-173-16,1 7-30 16,6 4-54-16,1 3-14 15,-7-8-12-15,2 1-1 0,-3-12 17 16,1-8 18-16,3-6 38 15,0-13 12-15,3-9-6 16,-3-7-12-16,0-9-37 16,-1-1-14-16,-3-2-13 15,-5 8-77-15</inkml:trace>
  <inkml:trace contextRef="#ctx0" brushRef="#br0" timeOffset="227171.0069">10088 11382 650 0,'3'6'326'0,"-3"9"-81"16,-1 9-35-16,-14 3-66 16,-8 2-29-16,-7-3-59 0,0-6-17 15,-2-8-10-15,4-7-2 16,9-13-8 0,0-8-7-16,11-10-14 15,2-1-6-15,8 0-2 16,1-2-1-16,5 4 1 15,4 3 8-15,4 9 11 0,6 10 4 16,3 15 8-16,4 12-7 0,-5 11-5 31,1 5-3-31,2 2 2 0,-4-2-67 0</inkml:trace>
  <inkml:trace contextRef="#ctx0" brushRef="#br0" timeOffset="227384.0668">10292 11284 1054 0,'0'-1'511'15,"0"1"-175"1,2 23-183-16,4 14-57 0,2 20-35 16,0 4-8-16,-2 8-24 0,2 1-5 15,-5-5-8 1,4-2-4-16,0-17-41 15,1-10-53-15,-1-20-175 16,-3-9-115-16</inkml:trace>
  <inkml:trace contextRef="#ctx0" brushRef="#br0" timeOffset="227759.4767">10329 11479 1065 0,'6'0'439'16,"5"4"-275"-16,10-1-87 0,7 2-26 16,2-4-31-16,0-5-7 15,-2-1 1-15,-5-9 1 16,-5-6 4-16,-3 1-1 16,-5 4-7-16,-1 4 7 15,2 11 6-15,-3 4 6 16,1 12 18-16,-1 0-3 15,-3 1-3-15,-2 4-7 16,-1-7-13-16,0-4-7 16,-1-1-4-16,1-9-1 15,1-11-2-15,1-6-4 0,9-12-7 16,-1 0-2-16,7-2-4 16,5 0-2-16,1 8 2 15,1 3 1-15,-4 15 2 16,-2 10 6-16,-9 16 13 15,-1 9 2-15,-4 5 3 16,-5 4-2-16,-1 0-142 16</inkml:trace>
  <inkml:trace contextRef="#ctx0" brushRef="#br0" timeOffset="228687.5696">11342 11334 877 0,'11'2'354'16,"12"3"-223"-16,10-1-21 16,12-1-35-1,4-3-13-15,8-6-24 0,2-6-9 16,-9-4-9-16,-11 2-1 16,-22 4 5-1,-9 4 2-15,-17 4-6 0,-6 2-3 16,-16 3-11-16,-4 7-6 15,1 7-6-15,-2 5-1 16,20 9-5-16,2 5 1 16,17 3 1-1,12-1 2-15,16-5 5 16,7-8 2-16,9-8 3 16,-5-6 1-16,-3-12 6 0,1-2 2 15,-9-12 3-15,0-2 0 16,-9-10 1-16,-8-8-1 15,-7 1-1-15,-5-4-1 16,-9 10 27-16,-1 7 9 16,-7 8 6-16,-6 6 1 0,3 5-31 15,-1 5-11-15,3 7-13 16,5 2-4-16,6 6-4 0,1 3-1 16,3 3 2-1,9-1 2-15,5-2 2 0,1-2 2 16,9-6 2-1,-5-2 1-15,2-6 1 16,2-6 1-16,-1-8 2 16,1 0 1-16,-6-10 4 15,-4 2-2-15,-6 2-1 16,-2 0-2-16,-3 8-7 16,0 2-4-16,-1 14-4 15,0 1 0-15,1 8 2 16,1 3 3-16,11 0 2 15,3-4 2-15,11-4 2 16,-5-13 13 0,-11 0 23-16,1 0 21 0,30-16 32 0,-6-6 1 15,-12-14-13-15,-19 6-18 16,-12 0-30-16,-2 7-53 16,-12 10-203-16</inkml:trace>
  <inkml:trace contextRef="#ctx0" brushRef="#br0" timeOffset="229131.9112">12955 11184 746 0,'1'-5'369'0,"-1"-7"-169"0,9 22-62 16,2 17-20-16,0 31-70 15,1 18-13-15,-4 17-18 16,0 1-4-16,-6-6-1 15,0-9-28-15,-4-16-149 16,-1-13-191-16</inkml:trace>
  <inkml:trace contextRef="#ctx0" brushRef="#br0" timeOffset="229486.5643">12911 11121 931 0,'19'-5'353'0,"26"-2"-236"31,3 10-21-31,-1 23-12 0,-4 5-13 16,-23 12-33-16,-11 3-11 15,-19-4-6-15,-8-1 0 16,-3-16-17-16,1-17-13 0,8-18-27 16,3-17-5-1,10-13 5-15,9-3 7 16,14 3 9-16,11 10-3 15,7 17 18-15,-3 8 11 0,-2 15 23 16,-9 4 12 0,-4 8 1-16,1 6-3 15,-11 4-2-15,-6 2-3 16,-14 0 0-16,-11 0-1 16,-14-3-1-16,-3-5-1 15,-7-8-12-15,3-4-4 16,2-8-10-16,6-1-35 15,16-2-94-15,5-4-84 16</inkml:trace>
  <inkml:trace contextRef="#ctx0" brushRef="#br0" timeOffset="229790.6203">13702 11373 739 0,'0'13'394'15,"0"6"-97"-15,-11 6-111 16,-3-2-34-16,-8 0-57 16,-8-1-28-16,-3-9-35 0,-8-3-7 15,-3-14-12-15,6-6-17 16,6-8-38-16,4-2-15 16,16-4-9-16,4-3 10 15,11 2 20-15,7 2 9 16,13 11 29-16,5 6 14 15,6 13 26 1,4 7 14-16,-3 13-6 0,2 8-6 16,-8 6-15-16,0 0-8 15,-7-3-25-15,-4-7-66 0</inkml:trace>
  <inkml:trace contextRef="#ctx0" brushRef="#br0" timeOffset="229942.3448">13657 11177 1115 0,'-6'-3'469'15,"0"-5"-253"-15,-3 8-174 16,9 2-35-16,6 12-98 16,2 1-117-16</inkml:trace>
  <inkml:trace contextRef="#ctx0" brushRef="#br0" timeOffset="230224.2804">13773 11436 834 0,'9'13'412'0,"13"8"-136"15,1-5-63-15,4-6-89 0,2-5-30 0,-1-5-39 16,-3-3-11 0,-4-12-9-16,-1-5-3 15,-9-8-6-15,-5-3-4 16,-13-3-5-16,-12-1-3 15,-8 8-9-15,-3 6-6 16,0 14-7-16,7 6-4 16,6 12-4-16,0 10 1 15,12 16 2-15,2 9 5 16,7 6 8-16,6 5 3 16,1-1 2-16,1-3 1 0,0 1-4 15,-1-5 1-15,3-2-40 16,-2-7-100-16</inkml:trace>
  <inkml:trace contextRef="#ctx0" brushRef="#br0" timeOffset="230724.9391">14254 11421 857 0,'-5'-16'396'16,"-6"-11"-166"-16,-5 1-29 16,0 9-58-16,-1 8-33 15,2 9-52-15,-3 6-17 16,6 13-25-16,4 5-9 0,2 6-10 16,9 5-2-1,8-9 2-15,0-3 0 16,8-6 2-16,1-9 1 15,0-8 4-15,5-5 3 0,-6-10 5 0,-3-3 2 32,-2-5 0-32,-7 1-3 15,-1 4-9-15,-2 9-4 16,0 13-7-16,-1 6 1 0,1 7 5 16,1 6 3-16,6-1 2 15,5-1 1-15,2-9 1 16,1-9 2-16,0-9 4 15,-3-4 2-15,1-11 0 16,0-3-1-16,1-1-2 16,7 1 5-16,0 12 5 15,0 6 0-15,-1 13 6 16,-5 4 9-16,-9 10 17 16,2 7 9-16,-12-2 4 15,-4 1-13-15,-7-3-20 16,-10-7-17-16,0-4-157 0</inkml:trace>
  <inkml:trace contextRef="#ctx0" brushRef="#br0" timeOffset="231519.4614">15422 11266 817 0,'-4'-5'354'0,"-8"-5"-186"0,-7 1-35 16,-5 7-60-16,1 2-23 15,1 7-38-15,9 4-12 0,7 3-12 16,6 3-4 0,14 2 3-16,4 0 6 0,11-9 9 15,1-2 4 1,0-9 6-16,-5-3 4 15,-11-4 7-15,-7-2-1 16,-13 1-5-16,-8 2-5 16,-10 6-12-16,-7 4-2 0,-2 12-3 15,0 6-1-15,10 8 4 16,8 1 6-16,13 2 13 16,7 3 4-16,11-6 15 15,7-7 7-15,13-7 7 16,2-11 3-16,8-6-9 15,-1-4-6-15,-6-16-14 0,-3 0-2 16,-12-11-1-16,-6-5-2 16,-5 2 0-16,-5-2-3 15,-6 9 14-15,0 9 5 16,-5 7 2 0,-1 8 1-16,-6 8-19 15,5 7-10-15,2 13-6 16,2 5-3-16,7 9 0 15,3 2 0-15,0-4 0 0,1-1 0 16,-2-11-70-16,-4-2-73 16,7-7-316-1</inkml:trace>
  <inkml:trace contextRef="#ctx0" brushRef="#br0" timeOffset="231652.6585">15580 11107 1327 0,'-2'-7'535'0,"0"-6"-363"16,-2 7-72-16,11 6-83 16,0 5-45-16,7 12-210 15</inkml:trace>
  <inkml:trace contextRef="#ctx0" brushRef="#br0" timeOffset="231860.4553">15784 11272 1106 0,'4'11'500'0,"5"12"-247"16,1 6-41-16,6 6-107 0,1-2-32 16,1-2-39-16,-2-5-11 15,-1-14-7 1,0-1 0-16,-1-11 2 16,-1-5 0-16,-4-7 1 0,-3-6-1 15,-3-7-7 1,-5-7-17-16,2-1-111 0,-1 1-86 15,3-3-404-15</inkml:trace>
  <inkml:trace contextRef="#ctx0" brushRef="#br0" timeOffset="232290.8528">16162 11208 353 0,'12'5'312'16,"10"6"40"-16,-3 5-76 16,-2 4-40-16,-5 5-64 15,-1 4-27-15,-10 0-40 16,-1 6-15-16,-8-1-33 15,-6-4-14 1,-3-4-20-16,-2-10-6 0,1-11-2 16,-4-5-15-16,3-12-21 15,4-3-10-15,6-5-13 16,6 2 8-16,4 3 11 16,2 2 5-16,4 8 9 0,5 7 8 15,5 13 11-15,3 3 5 16,3 5 1-1,-3-3-1-15,3-6 1 0,2-3-1 16,1-6 1 0,1-5 1-16,2-12-2 15,1-5 0-15,1-13-1 0,0-5-1 16,-6-4-1-16,-3-1-2 16,-5 8-6-16,-3 6 8 15,-6 22 6-15,-5 5 6 16,-1 21 27-1,-2 8 3-15,0 11 13 0,2 6-1 16,3 1-19-16,3-9-10 16,2-10-20-16,-3-7-2 15,4-12-92-15,-3-2-438 0</inkml:trace>
  <inkml:trace contextRef="#ctx0" brushRef="#br0" timeOffset="233177.4665">1897 12323 398 0,'3'-7'286'0,"3"-6"-17"0,-12 3-64 16,-9 5-35-16,-10 8-53 15,-10 11-11-15,0 13-32 16,0 8-17-16,10 7-38 16,10 2-19-16,22 2-14 15,11-4-2-15,20-9 10 16,6-5 5-16,7-18 7 15,-2-7 7-15,-14-14 34 16,-8-6 24-16,-21-3 30 0,-13 1 8 16,-25 0-31-16,-10 2-24 15,-9 2-35-15,-2 5-38 16,16 6-133-16,9 0-159 16</inkml:trace>
  <inkml:trace contextRef="#ctx0" brushRef="#br0" timeOffset="233479.6322">2057 12404 912 0,'5'-4'398'16,"3"-3"-203"-16,1 2-49 16,-6 5-59-16,1 1-27 0,-2 9-31 15,0 5-9-15,-2 7-8 16,0 2-4-16,3 6-5 15,0-3-2-15,11-1-1 16,6-5 1 0,7-10 5-16,2-2 8 15,3-14 29-15,-2-3 20 16,-8-9 25-16,-2-4 2 0,-12-1-14 16,-8-5-17-16,-12-1-29 15,-3 1-4-15,-4 3-97 16,3 4-83-16,9 11-379 15</inkml:trace>
  <inkml:trace contextRef="#ctx0" brushRef="#br0" timeOffset="233683.6352">2383 12359 929 0,'4'11'449'0,"4"16"-168"0,0 4-71 15,3 2-97-15,1 2-36 16,1-5-46-16,3-9-12 15,2-7-4-15,3-12 9 0,0-11 20 16,-2-6 8-16,-4-14 4 16,3-1-8-1,-1-2-22-15,-4 0-8 0,-2 9-22 16,-2 3-77 0,1 10-419-16</inkml:trace>
  <inkml:trace contextRef="#ctx0" brushRef="#br0" timeOffset="234251.5581">2683 12354 875 0,'8'2'413'16,"4"4"-153"-16,14 0-170 15,4 1-19-15,7-2-43 16,2-3-7-16,-5-3-7 15,0-3 0-15,-8-3 5 16,-13-1 4-16,-8 1 1 16,-5 3-2-16,-16 3-14 15,1 2-7-15,-8 10-8 16,-5 3-3-16,3 10-2 0,1 3-1 16,7 5-4-16,7 1 5 15,10-1 18-15,8 0 10 16,12-10 21-1,5-1 8-15,5-12 8 0,4-9 3 16,-4-6-2-16,-2-10-7 16,-2-7-17-16,-4-3-8 15,-2 0-12-15,-1 2-3 16,-3 4-6-16,-1 10-1 16,-5 7 0-16,1 7 2 0,-7 10 12 15,0 4 5-15,-2 3 3 16,-4 1-3-16,2 1-7 15,0-7-3 1,-1-9-1-16,2-6 1 16,2-11-4-16,0-4-2 0,8-5-2 15,3-2-1-15,3-5 0 16,5 4 0-16,3 5-3 16,1 4 0-16,-2 11 2 0,-2 2 1 15,-6 15 13-15,-2 1 1 16,-5 14 1-16,-4 2-2 15,-8 9-73-15,-2 1-96 16</inkml:trace>
  <inkml:trace contextRef="#ctx0" brushRef="#br0" timeOffset="234820.1896">3472 12626 601 0,'8'-1'370'0,"3"0"19"15,9 0-225-15,4 3-33 16,8 2-44-16,3-4-26 16,1-3-35-1,-3-4-5-15,-8-7 2 16,-2-2 2-16,-13-4 6 16,-10-8 2-16,-12 4-7 15,-10-2-3-15,-10 6-13 0,1 9-5 16,-5 11-5-16,6 8-1 15,9 18 1-15,-2 1-2 16,15 15-1-16,-1 6 1 16,10 8 2-16,4 4 8 15,8 3 6-15,0-1 2 16,7-8-4-16,2-8-2 0,-1-14-84 16,4-10-112-1</inkml:trace>
  <inkml:trace contextRef="#ctx0" brushRef="#br0" timeOffset="235126.586">3813 12418 953 0,'8'1'436'0,"12"13"-181"15,0 3-74-15,-4 10-68 16,-1 10-24-16,-7-7-35 0,2 0-19 15,-2-8-15-15,2-9-5 16,1-12-4-16,0-7 0 16,4-17-3-1,0-1 1-15,0-7-5 0,-1 3-3 16,5 11-2-16,-2 3-2 16,0 16-1-16,-3 8 2 15,-9 12 13-15,2 6 7 16,-7 12 5-16,-3 0 0 15,1 1-13-15,2 0-25 0,10-14-244 16</inkml:trace>
  <inkml:trace contextRef="#ctx0" brushRef="#br0" timeOffset="235614.5276">4234 12492 772 0,'-1'-3'397'0,"-1"-3"-93"15,8 2-141-15,17 1-75 0,8 2-34 16,15-1-31-16,1-3-10 16,-11 1-5-16,-2-1 1 15,-13 3 2-15,-11-1 0 16,-3 3 7-16,-12-2-2 15,-4-1-4-15,-7 3-2 0,-12 0-10 16,4 2-1 0,-2 11-5-1,2-1-3-15,15 6 7 16,5 4 3-16,7-2 10 16,9 6 4-16,4 0-3 0,3 1-1 15,6-5-1-15,-5-5-2 16,0-9 1-16,1-5 1 15,-2-12 2-15,0-8 2 16,4-3-1-16,-4-6 1 0,-4-2 0 16,-1 5 0-1,-11-5-1-15,-2 9 8 16,-1 12 26-16,-4 0 5 16,4 17 12-16,-4 3-4 15,2 8-20-15,2 5-6 0,6 0-12 16,5 4-7-16,0-4-60 15,3-1-106-15</inkml:trace>
  <inkml:trace contextRef="#ctx0" brushRef="#br0" timeOffset="236393.0794">4812 12433 607 0,'6'1'391'0,"2"2"-18"15,3 10-107-15,-4 17-132 16,-1-1-38-16,0 8-45 16,-2-3-15-16,3-9-16 15,-3 0-7-15,2-13-20 16,2-4-19-16,1-11-53 15,3-7-30-15,4-15-28 16,4-2 16-16,-5-3 49 16,-4-1 29-16,-3 9 41 15,-3 4 26-15,-4 13 49 16,-2 5 15-16,-10 11 40 16,-6 5-11-16,1 6-32 15,1 0-12-15,8-3-35 0,10 2-13 16,12-4-12-16,4-2-3 15,5-8 0-15,0-5 0 16,4-4-1-16,1-7 1 16,1-6-1-16,-4 0 1 15,-6-5-1-15,1 6-1 0,-8 6-4 16,0 2-4-16,-2 10 17 16,-6 2 3-16,0 8 8 15,-4 4 4-15,-1 2-14 16,0-4-4-16,0-2-4 15,2-6-2-15,1-8 1 16,-3-4-1-16,7-12-3 16,5-3-1-16,6-9-4 15,7-1 1-15,0 2-1 16,0 2 0-16,0 8-1 16,0 12-2-16,-5 9 0 15,-2 11 7-15,-6 12 16 16,2 3 4-16,-5 3 6 15,-2 2-7-15,0 2-10 0,-7-2-3 16,0-3-4-16,0-5-22 16,-3-13-131-16,3-5-124 15</inkml:trace>
  <inkml:trace contextRef="#ctx0" brushRef="#br0" timeOffset="236550.6246">5241 12187 1450 0,'0'-3'558'0,"1"3"-410"15,3 8-74-15,2 16-62 16,2 6-77-16</inkml:trace>
  <inkml:trace contextRef="#ctx0" brushRef="#br0" timeOffset="236787.1444">5853 12700 1417 0,'5'2'620'16,"0"1"-336"-16,0 0-154 0,0-1-52 15,-6 0-130 1,-1-2 1-16</inkml:trace>
  <inkml:trace contextRef="#ctx0" brushRef="#br0" timeOffset="237606.5808">6949 12141 637 0,'3'-1'344'0,"-3"-3"-78"16,2 12-104-16,3 10-34 15,-6 20-10-15,1 15 0 16,1 23-17-16,-1 6-8 16,4-2-30-16,-4-6-13 15,2-19-27-15,7-7-7 16,1-18-109-16,7-6-132 15</inkml:trace>
  <inkml:trace contextRef="#ctx0" brushRef="#br0" timeOffset="237921.1211">7338 12518 655 0,'-4'-7'364'0,"-11"-3"-53"16,-3 1-84-16,-7 12-89 15,-3 5-41-15,3 10-67 16,2 4-25-16,13 7-17 0,7 2-5 0,17 1 4 16,13 2 5-1,8-6 6-15,7-5 2 16,-4-12 3-16,-2-7 3 15,-13-9 10-15,-4-4 7 0,-15-6 9 16,-8 0-2-16,-15 4-9 16,-12 6-9-1,-11 6-60-15,-5 3-95 0</inkml:trace>
  <inkml:trace contextRef="#ctx0" brushRef="#br0" timeOffset="238115.3735">7509 12573 1182 0,'8'9'499'15,"7"9"-273"-15,7 12-108 0,2 5-21 32,0 12-41-32,2 2-22 0,0 5-22 15,1-1-3-15,0-8-5 16,-2-6-44-16,-7-13-111 15,-4-9-117-15</inkml:trace>
  <inkml:trace contextRef="#ctx0" brushRef="#br0" timeOffset="238313.4457">7721 12600 1198 0,'-5'-3'532'15,"-13"0"-259"-15,-4 3-59 16,-4 9-84-16,-8 8-37 16,-4 19-53-16,-3 6-10 15,-5 11-16-15,5 6-6 16,10-2-45-16,9-3-71 0,9-12-220 16</inkml:trace>
  <inkml:trace contextRef="#ctx0" brushRef="#br0" timeOffset="238671.0068">7882 12541 984 0,'-3'0'449'16,"-6"2"-200"-16,0 7-57 15,-3 2-82-15,6 5-30 16,9 4-37-16,1 1-11 16,12 4-6-16,-4-6 0 15,4-1-6-15,5-6-2 0,1-7-2 16,4-3 1-16,0-9 3 15,-3-5 0-15,-10-3-1 16,-1 2-4 0,-7 1-15-16,-2 0-45 0,-3 0-184 15,-5-4-260 1</inkml:trace>
  <inkml:trace contextRef="#ctx0" brushRef="#br0" timeOffset="238776.2436">7968 12374 769 0,'-5'-11'442'0,"-5"-9"-72"0,3 3-128 16,3 7-140-16,6 5-57 16,2 5-104-1,3 5-113-15</inkml:trace>
  <inkml:trace contextRef="#ctx0" brushRef="#br0" timeOffset="239457.6705">8454 12611 784 0,'-10'-11'408'0,"5"5"-97"15,1 1-61-15,-30-29-93 0,1 0-44 16,2 9-67 0,7 15-20-16,4 12-21 15,3 6-4-15,4 9-6 0,7 6-2 16,12 4 4-16,7-2 0 16,7-1 2-16,3-6 1 15,0-2 0-15,-1-8 3 16,-2-8 1-16,2 0 0 15,-4-9-9-15,2-4-9 0,-4-4-6 16,-4-3-1-16,-9 0 12 16,-1 2 8-1,-5 3 7-15,-5 4 0 0,1 4 9 16,-3 7 1-16,4 8 5 16,2 6 3-16,4 4-11 15,3 0-3-15,6 1-6 16,5-1 0-16,2-5 1 15,3-4 3-15,3-9 5 16,-2-1 2-16,0-8 2 16,-1-3-2-16,3 1-4 15,-2-8-3-15,2 3-3 16,-3-1 0-16,-6 7-4 16,0 1-1-16,-2 9-3 15,-1 6 3-15,3 8 6 0,-1 3 6 16,1 8 7-16,1-1-1 15,-3-1-3-15,1 1-2 16,1-9-1-16,-3-5 13 0,1-10 29 16,-1-4 7-16,1-10 6 15,2-3-11-15,6-5-27 16,-2-2-8-16,-1 0-10 16,2 5-3-16,-8 9-107 15,-2 1-13-15</inkml:trace>
  <inkml:trace contextRef="#ctx0" brushRef="#br0" timeOffset="240022.1302">9716 12543 295 0,'5'-6'240'15,"8"2"18"-15,-8-2-15 16,0 1-18-16,-8 5-45 15,-10-1-19-15,-14 0-25 16,-7 0-11-16,-5 3-24 0,1 5-19 16,14 5-54-16,4 3-16 15,17 2-12-15,4 5-2 16,16 0-1-16,10 1 0 16,9-8 3-16,8-5 3 15,-1-7 2-15,-5-6 3 16,-14-12 4-16,-4-4 2 0,-12-6-5 15,-5 2-18 1,-2 3-87-16,-5 2-49 0,-8 7-207 16</inkml:trace>
  <inkml:trace contextRef="#ctx0" brushRef="#br0" timeOffset="240258.5939">9933 12527 855 0,'4'4'413'16,"1"-1"-162"-16,0 6-94 15,0 0-35-15,-4 2-26 16,0 5-10-16,0 0-29 0,3 4-9 16,3 3-22-16,1-3-7 15,3 0-7-15,2-5-1 16,1-7-2-16,10-4-1 15,6-9-78-15,3-3-374 16</inkml:trace>
  <inkml:trace contextRef="#ctx0" brushRef="#br0" timeOffset="240845.8125">10765 12481 760 0,'0'17'321'0,"-3"21"-175"15,3 4-8-15,2 7-36 16,1-4-18-16,0-8-36 16,2-6-10-16,0-15-5 15,-3-7 5-15,0-19 2 0,3-6-3 16,-2-15-9-16,0-5-10 15,-1-4-10-15,3 2-3 16,3 6-9 0,3 3-3-16,4 13-7 0,0 5-5 15,4 17-1-15,-2 4 2 16,2 12 10-16,-1 1 9 16,-3 5 10-16,0 6 2 15,-4-2-3-15,1-2-2 16,0-4-27-16,2-4-83 0</inkml:trace>
  <inkml:trace contextRef="#ctx0" brushRef="#br0" timeOffset="241164.8202">11181 12648 1057 0,'4'5'422'0,"13"3"-274"16,-2 1-21-16,2-4-37 15,7 2-16-15,-2-5-22 16,1-2-5-16,2-4-6 16,-5-5-5-16,-7-6-11 0,-2-1-1 15,-11-2-3-15,-8-3-1 16,-6 2-10-16,-5 1-7 16,-7 8-12-1,2 3-6-15,1 10-4 0,5 8-2 16,3 12 5-16,3 4 4 15,8 11 7-15,2 5 12 16,7 4 10-16,3 6 1 16,4 1 1-1,-6-2-8-15,0-4 1 0,2-9-47 16,-1-14-202-16</inkml:trace>
  <inkml:trace contextRef="#ctx0" brushRef="#br0" timeOffset="241721.8549">11697 12648 743 0,'-7'-18'398'16,"-4"-11"-121"-16,-5 0-81 0,-5 4-22 15,-6 9-38 1,-2 3-17-16,-3 12-37 0,0 6-23 16,6 7-37-16,5 4-11 15,9 7-9-15,11 0-2 16,7 4 0-16,11-5 0 16,14-7 4-16,4-4 1 15,12-9 1 1,-4 0 0-16,-6-8-2 15,-3-3-8-15,-13-6-29 16,1 0-6-16,-8-4 3 0,-4 0 9 0,-3 1 28 16,-7 1 5-1,4 9 0-15,-3 1 2 16,-4 7 12-16,3 0 2 16,-1 0 1-16,0 0-5 15,0 4-12-15,-1 14-3 0,-1 29-3 16,6-26 0-16,0-1 1 15,5 0-1-15,7-1 0 16,2-2 2-16,7-5 1 16,-1-4 3-1,-2-8 3-15,-1-6 2 0,-1-8 1 16,-4-4 1-16,-5-4-2 16,-2 0 1-16,-5 0-51 15,-3 0-54-15,-4 4-160 16,-3-1-126-16</inkml:trace>
  <inkml:trace contextRef="#ctx0" brushRef="#br0" timeOffset="241858.4893">11784 12352 936 0,'-6'-2'486'15,"-3"-3"-151"-15,3 4-185 16,4 1-66-16,2 0-87 0,0 0-112 0</inkml:trace>
  <inkml:trace contextRef="#ctx0" brushRef="#br0" timeOffset="241990.365">12049 12374 1428 0,'-2'0'550'0,"1"2"-402"15,-1-1-92-15</inkml:trace>
  <inkml:trace contextRef="#ctx0" brushRef="#br0" timeOffset="242620.757">12255 12605 807 0,'-1'7'363'0,"-2"1"-164"16,-2 11-73-16,4 2-11 16,-1 2-39-16,-1 0-25 15,2-7-27 1,1-3-5-16,4-10 4 15,-1-5 2-15,3-9 3 0,-2-6 1 16,-1-9-10-16,5-4-2 16,2-2-6-16,5 2 5 0,8 7 12 15,3 5 0 1,5 11-1 0,0 7-8-16,-7 9-14 0,-4 7 0 15,-12 5 3-15,-6 3 0 16,-2 6 1-16,-1 3-3 15,1-6-50-15,2-1-91 16</inkml:trace>
  <inkml:trace contextRef="#ctx0" brushRef="#br0" timeOffset="242903.8924">12706 12657 866 0,'0'-5'399'0,"-2"-10"-142"0,-5 1-42 15,-1 0-47 1,-5 2-22-16,2 5-68 0,-1 4-32 16,-2 6-43-1,4 7-11-15,2 6-6 0,4 5 0 16,19 7 7-16,-1 0 2 16,12-4 4-1,2-3 1-15,-7-16 6 16,9-5 4-16,-10-10 24 15,-5-7 5-15,-11-5 7 16,-4 0-2-16,-8 3-23 16,-6 3-26-16,-5 5-142 15,1 2-171-15</inkml:trace>
  <inkml:trace contextRef="#ctx0" brushRef="#br0" timeOffset="243285.7793">12975 12574 958 0,'-3'-1'459'0,"-5"8"-170"15,0-1-105-15,5 9-96 16,-3 6-33-16,10 1-38 16,2 4-5-16,7-1-4 15,3 0-1-15,5-8 3 16,3-4 5-16,-1-13 14 15,8-5 6-15,-4-17 3 16,1-6-4-16,-3-7-11 16,-8-3-2-16,-6-9 5 15,-10-4 2-15,-16-16 0 16,-14-2 3-16,-18 2 6 16,-10 2 12-16,-4 22 4 15,0 10-7-15,17 22-20 0,10 9-20 16,19 13-18-16,9 7-4 15,22 8-2 1,14 1 0-16,28 1-23 0,15-2-47 16,9 2-115-1,-1 1-76-15,0-3-159 0</inkml:trace>
  <inkml:trace contextRef="#ctx0" brushRef="#br0" timeOffset="243714.4798">13489 12510 740 0,'-5'-7'351'16,"-6"-4"-143"-16,0 8-69 15,1 0-20-15,2 3-28 0,3 2-18 16,5 4-31 0,5 3-12-16,9 4-20 0,4 3-3 15,4-6 0-15,-1-3 1 16,-4-4 2-16,-4 0 2 16,-7-4-4-16,-5 1-6 15,-12-2-4-15,-8 2-3 16,-11 5 0-16,-1 2 4 15,3 3 6-15,5 2 4 16,11 3 9-16,4 1 2 16,10 1 1-16,3 4 2 15,13-1 1-15,0-3 1 16,10 0-3-16,1-5-5 16,2-6-5-16,-1-5 7 0,-6-7-102 15,-5-3-141-15</inkml:trace>
  <inkml:trace contextRef="#ctx0" brushRef="#br0" timeOffset="243856.2416">13535 12285 1156 0,'-2'-3'493'0,"-2"-4"-267"16,5 7-169-16,5 2-45 15,9 9-100-15,1 7-128 16</inkml:trace>
  <inkml:trace contextRef="#ctx0" brushRef="#br0" timeOffset="244168.4001">13929 12561 694 0,'-11'-6'404'0,"-10"-6"-76"0,-6 4-127 16,-2 6-47-16,2 6-84 15,-1 6-32 1,12 14-36-16,7 1-5 16,11 5-4-16,11 2 2 15,10-5 4-15,6-3 2 16,2-8 6-16,0-3 7 15,-6-9 22-15,-6-2 44 0,-16-4 35 16,-6-2-2 0,-16-1-18-16,-6-1-45 15,1 1-94-15,3-2-69 0</inkml:trace>
  <inkml:trace contextRef="#ctx0" brushRef="#br0" timeOffset="244966.1823">14302 12521 494 0,'-6'-7'272'0,"-2"0"-44"0,-8-2-79 15,-3 3-16-15,0 6-30 16,-2 4-27-16,9 7-50 15,3 1-20-15,9 4-15 16,7-2-2-16,3-2 5 16,5 1 6-16,6-2 4 15,2-1 3-15,-2-3 5 16,-5-4 3-16,-12-1 3 16,-6-4-2-16,-9 0-13 15,-11-1-5-15,-5 0-6 16,-1 1 1-16,0-1 7 15,8 4-2-15,8 3-6 0,4 4-2 16,9 5 16-16,1-1 8 16,6 0 21-16,1 4 11 15,8 3-3-15,-2-4-3 16,9-4-9-16,3-2-6 0,1-9-4 16,6-2-1-16,-6-8-3 15,0-2-1-15,-4-4-4 16,-2-3-3-16,-3 4-3 15,-3 2 1-15,-7 7 33 16,-4 6 11 0,-5 7 14-16,-4 4-1 0,3 2-33 15,-1 5-11-15,3-3-14 16,3-1-2-16,6-5-50 16,2-6-49-16,1-5-94 15,1-7-21-15,0-10 48 16,-1 0 49-16,2-4 117 15,2-2 49-15,-1 3 77 16,-4 6 27-16,3 6 11 16,3 9-17-16,-2 9-49 0,8 5-17 15,-1 10-6-15,-3-1 2 16,-6 3-9-16,-14-3-6 16,-9-1-17-16,-8-3-10 15,-7-5-54-15,-4-5-84 16</inkml:trace>
  <inkml:trace contextRef="#ctx0" brushRef="#br0" timeOffset="245991.4745">15414 12437 712 0,'5'2'311'0,"6"3"-148"0,9 7-63 16,9-5-31-16,3 3-16 15,12 0-16-15,-4-5-5 16,-3-3-2 0,-6-3-3-16,-16-5-4 0,-4 0 0 15,-15 2-22-15,-2 3-11 16,-17 2-17-16,-2 3-5 15,-2 9 12-15,1 1 8 16,12 8 4-16,4 4 2 16,7 2 9-16,6 2 4 15,12 0 13-15,2-3 3 16,6-6-4-16,1-2 1 16,4-13 0-16,2-6 2 15,0-13 2-15,0-5 0 0,-8-7 0 16,-4-1-3-16,-6-2-2 15,-5 2-1-15,-6 3-1 16,-1 5 3-16,0 11 3 16,-1 6 8-16,-2 12 9 15,1 4 0-15,-1 10 7 16,3 3-6-16,2 0-9 16,4 1-4-16,4-7-11 15,2-6-3-15,1-9 0 0,-1-6 2 16,1-4 1-16,-1-7 0 15,1-4-3-15,0-2-2 16,-1-4-2 0,2 4-2-16,-2 2-8 0,-2 2-5 15,-4 12-7-15,0 7 0 16,-4 7 5-16,4 2 4 16,2 2 4-16,-3-6 2 15,9-6 1-15,1-6 1 16,1-9 1-16,5-5 1 15,-6-4 0-15,-1 0-1 16,1-4-3-16,1 0-2 16,6 8-2-16,-2-1-4 0,3 12-1 15,-3 4 0-15,2 10 12 16,0 6 11-16,-7 3 38 16,-4 3 22-16,-16-1 31 15,-7-2 8-15,-12-2-24 16,-2-7-17-16,2-6-34 15,3-5-64-15,13-6 193 0</inkml:trace>
  <inkml:trace contextRef="#ctx0" brushRef="#br0" timeOffset="247032.5525">1770 13456 918 0,'-7'11'378'16,"-10"17"-220"-16,-2 11-47 15,-4 14-35-15,0 4-21 0,7 1-30 16,3-5-7 0,10-16-7-16,3-13 1 0,5-18 10 15,4-13 2-15,6-20 5 16,3-10-1-16,4-11-11 15,1-4-4-15,-4-1-3 16,0 2-2-16,-5 4-3 16,-1 3-1-16,-4 9-2 15,0 0-1-15,0 11 7 16,1 6 2-16,-1 13 0 16,-1 7 2-16,2 20-4 15,4 10-1-15,8 19 3 16,3 7 2-16,10 6 0 15,-4 1-1-15,1-9-1 0,-5-7 0 16,-13-14-15 0,0-7-42-16,-12-15-180 15,-8-4-204-15</inkml:trace>
  <inkml:trace contextRef="#ctx0" brushRef="#br0" timeOffset="247170.6824">1696 13667 1026 0,'13'-1'409'0,"20"-4"-259"0,12 2-50 16,24-4-32-16,5-1-21 0,3-3-26 15,-6 2 2-15,-16 5-190 16</inkml:trace>
  <inkml:trace contextRef="#ctx0" brushRef="#br0" timeOffset="247630.7415">2326 13445 904 0,'0'1'416'16,"0"2"-174"-16,-1 11-105 15,-3 8-33-15,-3 17-3 0,0 4-6 16,-1 7-20 0,-3-6-13-16,-2-5-25 15,0-6-11-15,2-15-9 0,5-4-1 16,5-13 1-1,0-3-2-15,3-8-3 0,0-9-2 16,5-6-7 0,0-6-2-16,3-7 1 15,0-1 0-15,-2-8 0 0,-1 4 0 16,-2 1-2 0,1 4-2-16,2 18-4 15,-1 4-2-15,1 16-5 16,-2 5 0-16,8 9-2 0,5 8 1 15,13 9 5-15,4 8 2 16,7 5 5-16,-1 0 1 0,-8-3 2 0,-3-2 1 31,-9-4 2-31,-6-4 0 0,-10-8 5 16,-5-1 3 0,-13-4 4-16,-9-1 3 15,-10-4 1-15,-10-6-2 16,-12-7-3-16,4-3-5 15,2-6-25-15,9-3-47 0,23 2-168 16,9-4-182-16</inkml:trace>
  <inkml:trace contextRef="#ctx0" brushRef="#br0" timeOffset="248151.6436">2744 13553 783 0,'0'0'382'0,"0"7"-84"16,5 14-195-16,2 6-22 16,3 18 14-16,-3 3-3 15,-2 0-10-15,-3-2-9 16,-2-12-29-16,1-8-10 0,0-14-7 15,0-10 3 1,-1-17 1-16,0-7 0 16,0-15-7-16,0-5-6 0,0-3-6 15,0-2-3-15,0 3-6 16,0 9-4 0,3 7-7-16,1 6-3 0,5 18-9 15,2 4-2-15,6 15 4 16,2 4 2-16,6 6 13 15,4-2 2-15,-2-6 1 16,0-3 1-16,4-8 2 16,-6-9 4-16,-5-8 4 0,-3-8 1 15,-6-5 1 1,-3-6-1-16,3 1-2 16,1-2-1-16,-9 2-4 15,3 10-4-15,-4 9 2 0,1 10 0 16,0 18 5-1,2 6 3-15,-2 8 0 16,4 7-1-16,0 3-3 16,5 2-1-16,0 2-15 15,3-6-108-15</inkml:trace>
  <inkml:trace contextRef="#ctx0" brushRef="#br0" timeOffset="248498.0035">3488 13608 910 0,'6'15'386'0,"0"18"-203"16,1 1-18-16,1 0-36 15,-5-3-20-15,-1-9-35 16,-1-6-10-16,2-11-2 15,-5-8-2-15,-5-8-13 16,1-8-5-16,-7-8-11 16,-1-3-3-16,1-8 1 15,-1-3-3-15,6-1-11 0,6 1-11 16,11 5-14-16,9 3-3 16,6 5 1-1,1 1 3-15,6 5 4 16,2 6 0-16,7 9-3 15,6 10-1-15,2 13-101 16,2 5-70-16</inkml:trace>
  <inkml:trace contextRef="#ctx0" brushRef="#br0" timeOffset="248766.8709">3550 13777 821 0,'-2'3'365'0,"-1"2"-133"15,8 1-56-15,13-2-40 16,11 1-11-16,17-1-54 15,4 1-29-15,-15-5-23 32,-18 0-6-32,1 0-103 0,45 0-98 0</inkml:trace>
  <inkml:trace contextRef="#ctx0" brushRef="#br0" timeOffset="248948.4589">3545 13629 1086 0,'19'-3'463'15,"15"-1"-270"1,19 2-96-16,9 2-24 0,3 2-51 16,-2 4-47-16</inkml:trace>
  <inkml:trace contextRef="#ctx0" brushRef="#br0" timeOffset="249356.4209">4541 13193 1031 0,'-2'-2'438'16,"-1"3"-247"-16,3 12-45 16,-4 23-47-16,4 14-9 15,-1 18-12-15,-2 6-21 16,-5-3-28-16,3-6-9 15,4-12-124-15</inkml:trace>
  <inkml:trace contextRef="#ctx0" brushRef="#br0" timeOffset="249517.6425">4570 14078 1606 0,'4'0'565'0,"3"0"-506"0,-3-1-348 16</inkml:trace>
  <inkml:trace contextRef="#ctx0" brushRef="#br0" timeOffset="254905.5088">18715 8540 730 0,'1'-3'380'0,"-1"-5"-113"15,0 8-112 1,-1 6-27-16,-4 12-40 0,-1 7-17 0,-5 15-30 16,1 7-16-16,-3 7-18 15,1 3-2-15,2-4 2 16,-2-6 0-16,3-17-2 16,1-8 0-16,7-18-3 15,3-7-1-15,6-20 0 16,4-8 1-16,-1-15 3 15,0-5 3-15,-1-2 1 16,1 0 1-16,-2 0 1 16,1 6-2-16,3 7 6 15,2 6 4-15,-2 14 8 16,-2 4 3-16,-2 10-4 16,-1 6-4-16,2 13-8 15,2 10-3-15,3 14-5 16,4 7-1-16,7 15-4 15,4-2 0-15,0 7 1 0,-1-4 0 16,-7-14-29 0,-3-5-29-16,-8-15-78 0,-3-8-58 15</inkml:trace>
  <inkml:trace contextRef="#ctx0" brushRef="#br0" timeOffset="255152.5888">18634 8756 951 0,'0'-1'416'0,"0"-1"-198"0,14 2-111 16,8-2-25-16,12 2-13 15,13 0-7-15,8-3-22 16,-1 1-9-16,-8-5-11 16,-5 0-1-16,-18 3-154 15</inkml:trace>
  <inkml:trace contextRef="#ctx0" brushRef="#br0" timeOffset="256414.8376">18661 11825 853 0,'0'-2'399'0,"1"-2"-163"16,2 7-58-16,-3-3-62 15,5 24-20-15,10 58-17 16,-7-22-7-16,-2 5-8 15,-2-4-6-15,-1-5-19 16,0-10-9-16,1-15-34 16,0-9-45-16,1-14-121 15,-1-7-112-15</inkml:trace>
  <inkml:trace contextRef="#ctx0" brushRef="#br0" timeOffset="256899.1008">18570 11916 663 0,'11'-18'370'16,"10"-12"-78"-16,11 1-91 16,4 2-26-16,8 12-58 15,5 7-31-15,7 12-46 16,0 7-14-16,-10 9-18 16,-8 1-3-16,-23 6-1 0,-11 1 4 15,-20 0 7-15,-10 0 4 16,-10-5 2-16,1-6 0 15,12-10-2-15,7-5-4 0,17-9-14 16,9-1-4-16,18 2-10 16,4 1 4-16,3 9 9 15,1 9 6 1,-6 7 11 0,-8 8 4-16,-11 3 8 0,-11 5 12 15,-16 0 8-15,-5-2 0 0,-20-2 0 16,-10-10-12-1,-7-15-9-15,-1-7-5 16,18-11-28-16,7-1-35 16,11 2-112-16,5 0-93 15</inkml:trace>
  <inkml:trace contextRef="#ctx0" brushRef="#br0" timeOffset="257753.5212">19049 8410 775 0,'-13'-23'405'0,"-12"-16"-126"15,-12 3-83-15,-7 6-28 16,-12 16-47-16,-11 7-27 16,-7 22-50-16,2 14-24 15,12 30-41-15,7 14-10 0,20 20 4 16,6 5 6-1,3 12 16-15,18 3 5 16,20-13 5-16,17-11 3 16,43-34 6-16,14-22 1 15,33-31 1-15,6-16 2 0,-1-39 11 16,-7-19 12 0,-27-29 19-16,-16-10 33 15,-45 0 39-15,-32 2 12 0,-60 19-23 16,-21 5-36-16,-18 17-58 15,-4 19-34-15,10 23-63 0,10 16-84 16</inkml:trace>
  <inkml:trace contextRef="#ctx0" brushRef="#br0" timeOffset="258551.3923">19117 11770 503 0,'0'-17'313'15,"0"-11"-30"-15,-12-2-61 16,-10 0-15-16,-15 6-42 15,-11 0-26-15,-20 15-55 16,-9 7-27-16,-9 19-46 16,5 16-19-16,12 29-24 15,15 22-3-15,20 20 2 16,10 6 2-16,23 3 8 0,9-3 4 16,28-16 11-16,16-14 10 15,40-32 21 1,18-22 18-16,21-44 36 15,-1-20 19-15,-14-37 39 0,-16-10 18 16,-38-13 16 0,-25-8-10-16,-60-13-36 0,-28 2-34 15,-39 16-54-15,-7 23-28 16,-4 47-72-16,-3 22-116 16</inkml:trace>
  <inkml:trace contextRef="#ctx0" brushRef="#br0" timeOffset="268196.016">5586 13280 248 0,'3'-1'205'0,"-3"1"74"0,-3 0-36 16,2 0-53-16,-11 2-30 16,-49 18-65-16,23-7-26 15,-7 0-28-15,-4-5-6 16,-3-4-17-16,6-2-3 15,14-5-11-15,14 0-13 0,19 0-20 16,11 0 4-16,15 6 7 16,9 4 12-16,9 10 19 15,0 7-3 1,-2 8-5-16,-4 3-1 16,-18 3 5-16,-10 0 4 0,-22 8 3 15,-15 5 2-15,-14 0-3 16,-5-3-3-16,5-13-1 15,7-9-1-15,20-11-9 16,11-7 3-16,21-4 23 16,7-3 8-16,15-2 22 15,2 1-1-15,2 0-24 0,5 2-8 16,-4-2-15-16,3-1-39 16,-3-6-374-16</inkml:trace>
  <inkml:trace contextRef="#ctx0" brushRef="#br0" timeOffset="268732.4033">5719 13607 699 0,'5'-3'301'0,"14"-3"-161"15,7 1-68-15,11 2-53 16,5-2-10-1,-5 1-4-15,-6-2 0 0,-14-2 5 16,-4 6 3-16,-10-2 37 16,-3 4 3-16,-3 1-5 15,2-1-4-15,-1 0-30 16,-16 8-3-16,-28 25-1 16,32-13 4-16,11 4-2 15,3-1 0-15,10 0 3 16,6-4-3-16,2-4-2 0,0-4 2 15,0-9 3-15,1-2 3 16,0-10 7-16,3-4-3 16,-6-6-1-16,-4-2-2 15,-1 3 10-15,-1 2 2 16,0 13-2 0,0 3 2-16,-4 12-9 0,-5 4 0 0,-1 4-1 31,-2 1-1-31,2-6-10 15,1-2-1-15,5-11 2 16,4-3 2-16,4-15 1 16,2-3-1-16,2-6-6 15,0 2-5-15,5 5 14 16,1 6 2-16,2 11 7 16,-1 3 18-16,-5 13 15 15,-7 3 6-15,-2 9 2 16,-5 2-12-16,-3 2-27 15,3 1-10-15,-4-6-126 16</inkml:trace>
  <inkml:trace contextRef="#ctx0" brushRef="#br0" timeOffset="269436.3653">7326 13604 681 0,'-21'-5'366'0,"-25"3"-61"15,-3 2-96-15,3 9-100 16,6 6-36-16,18 5-72 16,10 0-17-16,23 4-8 15,12-1 4-15,24-5 16 16,11-3 5-16,5-9 5 16,-3-7 1-16,-16-10 26 15,-11-4 19-15,-16-5 46 16,-8-4 15-16,-20-5 3 15,-5-5-13-15,-15-10-38 16,-5-4-14-16,2-5-29 16,-1-3-8-16,18 7-18 0,15 0-8 15,20 10-13 1,13 6-29-16,7 10-102 16,3 10-91-16</inkml:trace>
  <inkml:trace contextRef="#ctx0" brushRef="#br0" timeOffset="269618.0832">7556 13482 757 0,'0'4'352'0,"0"4"-131"16,5 10-77-16,10 9-62 15,2 3-26-15,3 7-41 16,0-3-5-16,-2-4-71 15,-2-3-162-15</inkml:trace>
  <inkml:trace contextRef="#ctx0" brushRef="#br0" timeOffset="269916.4674">8073 13574 664 0,'0'6'362'15,"-4"13"-67"-15,-4-1-76 0,-9 2-89 32,-5-1-35-32,-8-7-50 0,1-1-10 15,-1-8-11 1,1-3-3-16,4-6-6 0,3-4-3 0,4-4-8 16,7-2-4-1,10 0-10-15,2 1-7 16,17 1 10-16,-3 5 5 15,8 10 13-15,1 7 11 16,-1 12-1-16,6 5 0 16,-3 0-5-16,2 2-4 15,0-9-26-15,0-1-108 16</inkml:trace>
  <inkml:trace contextRef="#ctx0" brushRef="#br0" timeOffset="270259.5806">8414 13575 907 0,'-12'-8'402'0,"-21"-8"-195"16,5 3-40-16,-4 11-61 15,2 4-28-15,10 9-42 16,1 6-10-16,19 5-12 15,7 2-3-15,16 0-3 0,6-2 0 16,2-7 1-16,0-3-1 16,-6-11 2-1,0-2 1-15,-8-10 7 16,-3-2 5-16,-11-8 5 0,-3-7 1 16,-5-7 15-1,-8-7 2-15,0-11-4 0,-2-8-4 16,8-6-29-16,5 3-9 15,11 15-26-15,3 11-36 16,4 24-128-16,6 12-104 16</inkml:trace>
  <inkml:trace contextRef="#ctx0" brushRef="#br0" timeOffset="270634.5555">8581 13649 663 0,'15'4'354'0,"8"2"-99"16,7-2-102-16,1-2-37 0,-3-7-30 15,-2 0-9 1,-8-6-11-16,-1-3-3 0,-9-2-22 31,-6-2-9-31,-4-2-12 0,-12-4-4 0,-8 1-8 16,-3 6-6-1,-5 9-11-15,2 8-3 16,4 19-4 0,2 8 2-16,8 6 9 0,8 9 2 15,4 3 3-15,8-2 0 0,6 12 1 16,3-6 0-1,4-2-34-15,0-3-84 16,1-7-194-16,3-3-148 16</inkml:trace>
  <inkml:trace contextRef="#ctx0" brushRef="#br0" timeOffset="271088.5967">9114 13596 710 0,'-16'-7'393'31,"-16"-4"-100"-31,-3 3-109 16,-3 5-34-16,3 3-69 0,5 5-24 0,8 4-25 31,8 0-8-31,11 3-7 15,5 4 1-15,18 1-2 16,3 3 0-16,7-2 0 16,2-4-2-16,-1-4-4 0,2-3-1 15,-1-6-20 1,-2-3-38-16,-3-8-96 0,-3-4-23 16,-5-9 14-16,1 0 38 15,-5-7 130-15,-6 2 58 16,-1 3 70-16,-8-1 32 15,0 16-6-15,1 6-31 16,-2 15-54-16,1 15-30 16,-1 11-28-16,1 8-1 15,3 17-12-15,0 5-4 0,-3 13-3 16,0-2-3-16,0-5 0 16,1-11 1-16,6-19-36 15,-5-12-64-15,1-23-300 16</inkml:trace>
  <inkml:trace contextRef="#ctx0" brushRef="#br0" timeOffset="271494.8004">9262 13673 1011 0,'9'0'386'0,"11"-1"-290"0,6 0-21 16,-1 0-35-1,0-2-15-15,3 1 2 0,-6-2 7 16,-2-1 5-16,1-2 1 16,-2-2-16-16,1-3-11 15,-3 3 20-15,-2 1-2 16,0 9 2-16,-3 7 9 16,-1 7-10-16,-1 2 4 15,-4 2 5-15,-1-3-4 16,2-2-10-16,-2-5-2 0,4-9 1 15,2-6-2 1,3-9-5-16,3-3-4 0,6-5-11 16,0 3-1-1,2 2-2-15,-4 6-2 0,-3 7-1 16,-6 4-1-16,-1 7-3 16,2 2 2-16,-5 7 1 15,-2 2 1-15,-3 6 1 16,-3 1 26-16,0-1-119 15,4-4-64-15,-4-8-394 16</inkml:trace>
  <inkml:trace contextRef="#ctx0" brushRef="#br0" timeOffset="271636.4618">9717 13341 1207 0,'-3'-5'564'0,"0"-3"-271"31,-1 8-84-31,3 16-137 0,1 6-40 16,1 11-26-16,4 1-14 16</inkml:trace>
  <inkml:trace contextRef="#ctx0" brushRef="#br0" timeOffset="272254.2721">10712 13403 836 0,'-3'14'327'15,"-2"21"-215"-15,-2 8-31 16,-1 9-15-16,-5 1-16 0,-2-3-24 16,1-6-1-16,1-14-1 15,6-7 2 1,4-19 20-16,0-8 2 0,3-19-5 15,0-10-4-15,8-14-17 16,3-7 2-16,4-11 5 16,1-1-1-16,2-1-6 15,5 8-5-15,-3 20 1 16,-1 10 0-16,2 22-5 16,-10 9 0-16,2 23-10 0,3 13 0 15,0 19 2 1,5 7 0-16,4 2 0 0,2-4 0 15,-4-9-2 1,-1-6 2-16,-6-10-84 0,-5-6-79 16</inkml:trace>
  <inkml:trace contextRef="#ctx0" brushRef="#br0" timeOffset="272431.0732">10715 13585 719 0,'-3'-5'394'16,"-1"-3"-73"-16,6 3-130 16,11-2-105-16,11 6-34 0,21 0-40 15,10 0-5-15,13 2-64 16,6 2-145-16</inkml:trace>
  <inkml:trace contextRef="#ctx0" brushRef="#br0" timeOffset="272854.9377">11206 13540 921 0,'-3'2'381'0,"4"2"-214"16,10 3-53-16,11-1-49 16,11 1-8-16,20-3-22 15,7-4-6-15,11 0-7 16,2-1-4-16,-13-5-9 16,-6 3 1-16,-21-4 5 15,-11-1-12-15,-15-1-16 16,-7-3-4-16,-7-3-7 15,0-2 9-15,0 2 12 0,5 4-5 16,6 6-11 0,1 3-5-16,4 7-4 0,2 3 16 15,-1 10 31-15,2 5 22 16,-3 0 44-16,-6-1 3 16,-1-5-9-16,-7 0-14 15,3-5-3-15,1-2-101 16</inkml:trace>
  <inkml:trace contextRef="#ctx0" brushRef="#br0" timeOffset="273121.4905">12012 13272 814 0,'2'-4'418'0,"1"-3"-159"15,-1 10-56-15,-2-3-84 16,0 23-38-16,6 60-8 0,-2-24 1 16,3 4-17-16,1-3-12 15,0-9-20-15,-2-6-8 16,-2-14-7-16,-3-2-20 15,-2-13-113-15,-2-2-88 16</inkml:trace>
  <inkml:trace contextRef="#ctx0" brushRef="#br0" timeOffset="273485.801">11927 13382 902 0,'7'-11'399'0,"12"-12"-191"16,9 1-34-16,11 6-63 15,3 3-31-15,4 10-46 16,-4 4-15-16,-9 9-11 16,-7 4-3-16,-13 5-2 15,-7 0 1-15,-9 4 3 16,-2 3 0-16,-7-3 3 15,5-4-3-15,5-7-4 0,6-3 1 16,10-4-2-16,5 0 0 16,11 5 1-16,4 3-3 15,8 12 0-15,0 3 0 16,-13 4 15-16,-11-2 17 16,-24-4 46-16,-15 1 24 15,-23-4 8-15,-4-5-8 16,-1-8-44-16,3-7-20 0,13-11-59 15,7-6-102-15</inkml:trace>
  <inkml:trace contextRef="#ctx0" brushRef="#br0" timeOffset="274427.0686">13217 13523 840 0,'-9'7'379'0,"-8"7"-188"15,0 5-112-15,8 9-30 16,11 2-34-16,11-2-2 16,13-4 7-16,9-10 5 15,9-14 8-15,1-7 11 16,-5-15 22 0,-9-4 19-16,-16-11 19 0,-10-6-4 15,-18-9-16 1,-11-6-23-16,-18 0-27 0,-1-1-11 15,2 13-8-15,-4 10-4 16,12 16-14 0,5 13-7-16,11 16-12 15,12 6-3-15,11 16 6 0,6 2 19 16,15 11-93-16,10-1-41 16,27-7-76-16,0-4-65 15,15-14-17-15,1 2 19 16,-11-8 79-16,-4 0 54 15,-20-4 195-15,-9 0 71 16,-19 0 78-16,-4 2 31 0,-11 3-26 16,-8 1-31-16,-11 2-61 0,2 1-26 15,-12-2-43 1,2-3-7-16,-4-12-7 16,-2-6-2-16,6-8-7 0,1-4-10 15,14-5-20 1,6-1-9-16,11 1-12 15,6 3-3-15,11 13 2 0,2 7 9 16,4 13 22 0,-7 6 16-16,-1 11 21 0,-6 0 0 15,0 6-13-15,5 0-6 16,6-7-24-16</inkml:trace>
  <inkml:trace contextRef="#ctx0" brushRef="#br0" timeOffset="275036.8823">14634 13431 814 0,'-11'-6'365'16,"-11"-7"-171"-16,-5 5-46 16,-4 8-72-16,1 2-24 15,7 7-39-15,8 1-13 16,12 1-14-16,9 4-2 15,13 1 2-15,4 0 8 16,8 0 9-16,0-6 2 16,-8-3 3-16,-5-3 1 0,-12-1 0 15,-5 3 1-15,-13 2-3 16,-6 4 0-16,-12 0 12 16,-1 3 8-16,7 0 4 15,6-1 2-15,18 1-10 16,9-1-3-16,20-1-1 15,5-2-1-15,3-6-2 16,-2-3-3-16,-8-6-2 16,-4-4-4-16,0 0-109 15,-9-4-190-15</inkml:trace>
  <inkml:trace contextRef="#ctx0" brushRef="#br0" timeOffset="275158.6707">14592 13190 971 0,'0'-5'400'0,"-3"-2"-250"16,3 5-78-16,1 6-84 0,0 5-108 15</inkml:trace>
  <inkml:trace contextRef="#ctx0" brushRef="#br0" timeOffset="275306.4112">14793 13478 1019 0,'11'17'458'16,"17"22"-222"-16,-1 0-54 16,-2 7-90-16,-2 1-33 0,-8 4-40 15,0 1 1 1,-2-13-124-16,2-7-75 0</inkml:trace>
  <inkml:trace contextRef="#ctx0" brushRef="#br0" timeOffset="275464.7428">15071 13469 886 0,'-11'2'442'0,"-19"6"-132"15,-3 11-93-15,-10 15-94 0,-4 3-38 0,-1 9-52 16,-1 2-11 0,8-6-11-1,4 7-4-15,15-8-107 16,2-5-105-16</inkml:trace>
  <inkml:trace contextRef="#ctx0" brushRef="#br0" timeOffset="276113.4434">15299 13569 859 0,'-10'-14'390'0,"-17"-18"-180"15,2 4-48 1,-2 1-73-16,-1 6-29 0,11 14-40 16,2 7-13-16,4 14-11 15,-1 3-6-15,3 10-2 16,3 2 3-16,7-2 7 15,7 2 5-15,8-7 5 16,3-4 0-16,7-9 0 16,3-6 3-16,2-10 5 15,-2-3 1-15,-7-8 3 16,-3-2-2-16,-8-1-2 16,-3-3 0-16,-6 1-3 0,-2-2-3 15,-2 9-7-15,-1 6-5 16,-1 10-4-16,1 6 1 15,3 10 5 1,3 1 2-16,6 3 3 0,4 3-1 16,8-4 1-16,1-3 0 15,5-4 2-15,0-6 1 0,-2-11 4 16,2 2 0-16,-6-12 5 16,-1 0-1-1,-7-11 2-15,-1 0 1 0,-5-2 34 16,-3-4 11-1,0 11 15-15,-2 3 3 0,-2 13-37 16,1 10-13-16,-2 15-18 16,0 7-6-1,1 13 0-15,1 4 1 0,4 8-1 16,1 0-1-16,-2-3-1 16,0-1-1-16,6-8-1 15,-5-6-1-15,5-14-28 16,-6-7-43-16,-1-17-155 0,0-8-193 15</inkml:trace>
  <inkml:trace contextRef="#ctx0" brushRef="#br0" timeOffset="276232.4562">15609 13634 833 0,'5'-1'411'0,"0"-4"-115"0,1-1-139 15,10 1-79-15,2-2-30 0,12 3-78 16,2 0-83-1</inkml:trace>
  <inkml:trace contextRef="#ctx0" brushRef="#br0" timeOffset="276642.8411">16079 13334 718 0,'-9'-7'400'0,"-12"-4"-74"0,2 5-189 15,3 6-47-15,-2 6-62 16,3 4-16-16,8 7-9 0,7 3 2 16,12 3 0-16,1-1 1 0,9-5 2 31,-2-1-1-31,0-5 2 0,-2-7 0 15,-7 2 3-15,-5-6-5 16,-6 0-9-16,-7-1-3 16,-8-4-3-16,-7 3 2 15,-6 2 6 1,-2 3 8-16,6 7 7 0,5 5 9 0,9-2 12 31,7 7 4-31,8 1 20 16,3-4-3-16,11 5-4 15,5-6-9-15,0-2-23 16,4-1-6-16,0-9-2 16,-4-4-37-16,0-5-224 0</inkml:trace>
  <inkml:trace contextRef="#ctx0" brushRef="#br0" timeOffset="276866.8574">16354 13340 860 0,'1'-1'460'0,"-1"-2"-102"15,2 3-156-15,-2 0-133 16,0 0-37-16,0 0-30 15,0 0-38-15,0 0-209 16</inkml:trace>
  <inkml:trace contextRef="#ctx0" brushRef="#br0" timeOffset="277116.5005">16376 13602 999 0,'1'-2'502'0,"1"2"-179"0,-1-2-100 16,-1 1-34-1,0 1-54-15,0 0-29 0,0 0-34 16,0 0-20-16,0 0-24 15,0 0-21-15</inkml:trace>
  <inkml:trace contextRef="#ctx0" brushRef="#br0" timeOffset="278932.7254">1963 14860 921 0,'-9'12'381'16,"-17"18"-200"-16,-6 16-74 16,-9 15-35-16,-3 6-20 15,3 8-37-15,3-1-7 16,10-4-5-16,6-5 1 15,12-17 1-15,9-11 1 16,3-20-2-16,7-12 4 0,8-26 3 16,2-15 1-16,11-24 3 15,-1-9-2-15,1-6 1 16,-2 0 0-16,-9 4 0 16,0-2-2-16,-7 8 8 15,-4 1 6-15,-3 23 10 16,-3 14 4-16,-1 17-20 15,3 6-10-15,3 24-16 16,5 11-5-16,13 27 4 16,8 13 3-16,9 5 3 15,1 3 1-15,5-8 2 16,-2-1 1-16,1-7 0 16,-4-11-1-16,-8-11 2 15,-5-7 1-15,-15-16 1 0,-5-2 1 16,-17-4 8-16,-13-3 2 15,-25-2 0-15,-11 2 1 16,-18-6-5 0,-1 2-3-16,0 1 0 0,8-5-5 15,18 0-1-15,9-2-23 16,28-7-91-16,4-1-88 16</inkml:trace>
  <inkml:trace contextRef="#ctx0" brushRef="#br0" timeOffset="279387.3351">2571 15043 769 0,'-4'0'373'16,"0"3"-145"-16,0 10-99 15,-1 16-82-15,5 13-12 16,0 27 2 0,5 9 1-16,-1 7-5 15,-4-8-7-15,1-18-9 0,3-12-3 16,-1-25 3-1,3-11 9-15,0-16 9 0,-5-15 3 16,0-14 3-16,-1-9-9 16,-5-20-5-16,1-10 8 15,-7-12 13-15,-1-7 4 16,4 6 5-16,2 10-3 16,6 16-5-16,5 12-5 15,12 18-13-15,-1 7-15 16,12 12-17-16,12 9-5 0,14 7-1 15,14 5 2-15,14 3-54 16,-4-1-68-16,-1-4-248 16</inkml:trace>
  <inkml:trace contextRef="#ctx0" brushRef="#br0" timeOffset="279632.7197">2604 15582 1132 0,'3'0'460'15,"13"0"-262"-15,14-3-91 0,27 2-40 16,14 1-15-16,13-2-30 15,-4 2-8-15,-21-2-77 16,-13 2-100-16</inkml:trace>
  <inkml:trace contextRef="#ctx0" brushRef="#br0" timeOffset="279791.0455">2622 15232 779 0,'9'-3'441'0,"21"-1"0"0,9 4-308 16,25 3-91-1,8 2-11-15,3 1-88 0</inkml:trace>
  <inkml:trace contextRef="#ctx0" brushRef="#br0" timeOffset="280480.1735">3215 15541 786 0,'-2'4'295'0,"-1"10"-195"16,-2 6-48-16,1 9-5 16,-2 3 3-16,0 0-1 15,3-1 3-15,2-9 5 0,1-7-4 16,6-13 9-16,4-5 2 15,1-15-2-15,4-8-4 16,-2-10-28-16,-4 0-7 16,-1 0-5-16,-3 2-4 15,-2 15-11-15,0 4 0 16,-3 11-15-16,1 7-1 16,4 13 2-16,2 1-2 15,7 6 13-15,2-1 2 0,3-6 1 16,0-4 3-16,3-9 4 15,1-7 3 1,-3-11 4-16,0-4 1 0,-10-3 0 16,-1 0-3-1,-3 4-5-15,-4 4-7 16,-2 11-3-16,0 6-1 16,-3 15 0-16,-1 8 1 0,4 8 0 15,0 3-1-15,5 0 6 16,5-5-39-16,0-11-173 15</inkml:trace>
  <inkml:trace contextRef="#ctx0" brushRef="#br0" timeOffset="280642.3675">3608 15540 978 0,'-3'-2'474'0,"1"1"-204"15,0 4-78-15,2-3-110 0,-1 5-40 16,-1 25-26-16,-2 35-3 0,4-32-6 15,1 1-18-15,11-10-170 16,-1-7-197 0</inkml:trace>
  <inkml:trace contextRef="#ctx0" brushRef="#br0" timeOffset="280805.2515">3760 15520 1031 0,'1'-7'496'0,"0"-3"-193"16,-1 7-83-16,-3 15-106 15,-2 10-43-15,4 12-50 16,1 2-5-16,-1 3-7 16,3-1-3-16,3-10-39 15,2-3-56-15,1-14-162 16,-4-10-185-16</inkml:trace>
  <inkml:trace contextRef="#ctx0" brushRef="#br0" timeOffset="281056.5982">3636 15623 772 0,'-2'-5'374'0,"1"-2"-134"0,3 1-52 16,9 4-86-16,4 0-37 0,5-1-50 16,5-1-9-16,0 1-2 31,-2 0 2-31,-7-1 7 16,-4 2 2-16,-8-2 1 0,2-1-3 0,1 1 5 15,5 3 5-15,12 5 8 31,2 4 4-31,7 6-6 0,-1 2-5 0,-2 3-1 16,-1 6-2-16,-9 1-4 16,-5-2-2-16,-3-3-7 15,-3-7-3 1,0-11-96-16,-3-4-117 0</inkml:trace>
  <inkml:trace contextRef="#ctx0" brushRef="#br0" timeOffset="281213.3687">4078 15508 1090 0,'-7'0'510'16,"-8"7"-208"-16,-2 4-61 16,-6 9-105-16,-1 3-39 15,-3 6-63-15,1 5-14 0,8-4-14 16,1-3-5-16,8-5-13 16,3-7-35-16,-1-4-109 15,4-4-95-15</inkml:trace>
  <inkml:trace contextRef="#ctx0" brushRef="#br0" timeOffset="281653.5766">4480 15153 863 0,'2'-1'419'16,"-2"-2"-152"-16,19 4-126 15,8 1-42-15,22 2-45 16,11 0-20-16,13-4-18 16,2 1-6-16,-13-1-36 15,-9-2-78-15</inkml:trace>
  <inkml:trace contextRef="#ctx0" brushRef="#br0" timeOffset="281858.602">4520 15288 952 0,'3'1'424'0,"11"4"-184"16,10-4-49-16,23 0-27 16,11-1-20-16,15 0-43 15,3 1-21-15,-12 2-34 16,-8-1-17-16,-19-2-107 15</inkml:trace>
  <inkml:trace contextRef="#ctx0" brushRef="#br0" timeOffset="282420.9178">5675 14858 692 0,'-31'7'401'16,"-25"8"-18"-16,6 19-262 15,8 7-49-15,17 13-64 16,4 6-13-16,21 9-10 16,10 7 7-16,27-1 16 15,15-4 4-15,30-23 34 0,15-14 9 16,4-32-13 0,5-18 55-16,-16-27 18 0,-17-10 12 15,-27-16 47-15,-18 2-32 16,-51-6-24-16,-21 0-29 15,-31 2-44 1,-8 7-27-16,-1 19-33 16,4 14 0-16,14 27-50 15,11 12-62-15,26 14-158 16,10 5-150-16</inkml:trace>
  <inkml:trace contextRef="#ctx0" brushRef="#br0" timeOffset="282709.4102">5969 14979 864 0,'-3'-2'407'0,"-3"-5"-168"0,-5 5-70 16,1 5-70-1,-6 3-26-15,-4 11-13 0,-4 5 0 16,-15 15 2-16,-4 7 4 0,-15 13-19 31,2 6-5-31,7 1-14 0,8-4-12 16,20-17-7 0,6-11-1-16,11-23-11 15,6-10-44-15</inkml:trace>
  <inkml:trace contextRef="#ctx0" brushRef="#br0" timeOffset="293881.5833">8039 8676 626 0,'-2'-1'359'0,"0"1"-64"16,1 4-72-16,-1-4-93 16,1 15-36-16,1 53-41 15,0-26-15-15,6 2-23 16,0 2-3-16,1-10-4 15,1-4-1-15,-3-11-63 16,1-7-68-16,0-8-340 0</inkml:trace>
  <inkml:trace contextRef="#ctx0" brushRef="#br0" timeOffset="294071.3982">7899 8852 728 0,'2'0'336'15,"14"4"-144"1,11 0-39-16,13-1-63 0,11 2-28 0,3-6-34 16,-2-4-6-16,-5-1-192 15</inkml:trace>
  <inkml:trace contextRef="#ctx0" brushRef="#br0" timeOffset="294259.0409">8102 8822 997 0,'-10'8'421'16,"-9"11"-252"-16,-2 4-56 15,-1 3-74-15,6 2-20 0,6-8-70 16,-1-5-84-16</inkml:trace>
  <inkml:trace contextRef="#ctx0" brushRef="#br0" timeOffset="294418.1057">7901 8784 1066 0,'6'2'459'0,"9"7"-239"16,10 5-50-16,15 8-38 16,3 6-22-16,8-2-35 15,-3 0-15-15,-4-6-32 0,-4-5-99 16</inkml:trace>
  <inkml:trace contextRef="#ctx0" brushRef="#br0" timeOffset="295233.0077">15126 4658 768 0,'-2'-2'370'15,"-2"2"-148"-15,2 9-88 0,7 14-88 16,-2 8-21 0,7 22 3-16,1 2-2 15,-1 2 3-15,0 0 2 16,2-18-47-16,-5-6-88 15</inkml:trace>
  <inkml:trace contextRef="#ctx0" brushRef="#br0" timeOffset="295505.4336">15004 4858 910 0,'7'-1'369'0,"17"-1"-239"15,9 2-39-15,9-6-48 16,3-2-16-16,3-7-15 16,-4-6 1-16,-5-2 0 15,-5 1-3-15,-23 3-2 16,-9 6-3-16,-19 5-4 16,-8 8 10-16,-16 8 18 15,-3 8 8-15,-3 11 9 16,2 3-8-16,6 3-19 15,5 0-10-15,12-1-6 16,6-11-37-16,10-6-159 16</inkml:trace>
  <inkml:trace contextRef="#ctx0" brushRef="#br0" timeOffset="295637.1133">14968 4827 855 0,'0'-2'467'0,"3"-2"-105"0,14 10-173 16,10 8-52-16,18 4-68 15,7 7-19-15,8 0-29 16,-5-7-11 0,-2 3-187-16</inkml:trace>
  <inkml:trace contextRef="#ctx0" brushRef="#br0" timeOffset="296087.8786">15659 4907 602 0,'13'-2'338'16,"22"-1"-45"-1,3 2-48-15,-3 5-56 0,-5 8-26 0,-20 6-30 16,-10 7-7 0,-14 2-37-16,-4 0-16 15,-2-6-38-15,2-4-14 16,10-10-8-16,3-7-7 16,12-11-19-16,8-5-5 15,8-9-2-15,1-6 6 16,-1 1 16-16,-4 0 5 15,-8 6 5-15,-2 6 12 0,-7 9 28 16,-6 4 4 0,-2 12-2-16,-3 3-12 15,2 8-29-15,3 4-7 16,4-1-4-16,7 6-1 0,8-6-3 0,4-1-17 16,9-1-116-16,-1-7-73 15,8 1-219-15</inkml:trace>
  <inkml:trace contextRef="#ctx0" brushRef="#br0" timeOffset="296496.9105">16287 4925 608 0,'8'0'400'16,"5"-1"-11"-16,-5 4-177 0,-4 7-43 16,-8 1-46-16,-7 5-13 0,-12 3-15 15,-3 3-12-15,-4-7-27 31,1-3-11-31,9-12-21 0,2-3-17 0,10-10-27 16,-1-5-8-16,5-1-7 16,5-2 6-16,3 3 19 15,6 8 0 1,2 3 6-16,-2 7 4 0,5 9 12 16,0 1 3-16,1 10 3 0,1 2-3 15,1 0-5 1,-1-3-1-1,3-4-1-15,0-5 0 16,6-10 2-16,1-5 1 16,1-12 1-16,-1-2 1 15,-7-6 0-15,0-3-2 0,-2 7-4 16,-4 4-1-16,0 15 4 16,-4 4 9-16,-4 17 22 15,-1 1 6-15,-9 5 1 16,6 2-8-16,0-5-20 15,5 1-7-15,11-8-70 16,-2-7-82-16</inkml:trace>
  <inkml:trace contextRef="#ctx0" brushRef="#br0" timeOffset="297090.5786">17534 4805 541 0,'0'5'324'0,"-3"6"-22"0,-3 9-70 0,-12 9-85 15,-5 4-38-15,-14 2-58 16,-4-8-18 0,3-4-16-16,3-8 0 15,8-11-8-15,4-5-1 0,7-17-2 16,1-5-6-1,9-1-2-15,4-3 1 16,5 1 2-16,6 5 5 16,10 6 11-16,1 12 3 15,5 9 4-15,0 4-2 0,5 18-2 16,1 1-1-16,-2 4-4 16,-1 0-3-1,-5-6-6-15,-2-3-45 16,3-7-204-16</inkml:trace>
  <inkml:trace contextRef="#ctx0" brushRef="#br0" timeOffset="297357.8583">17653 4933 874 0,'8'8'352'0,"5"8"-225"0,-2-2-37 15,-5 2-39-15,-2-1-12 16,-2-2-13-16,-2-4-3 15,0-5 3 1,2-2-1-16,-1-12-2 16,5-7-2-16,2-8-7 15,0-6 8-15,7 2 25 16,4 5 12-16,1 7 10 16,2 3-9-16,-1 14-27 0,-1 6-14 15,-5 11-16 1,-3 5-2-16,-2 5 0 0,-4 6-53 15,-2-6-269-15</inkml:trace>
  <inkml:trace contextRef="#ctx0" brushRef="#br0" timeOffset="297639.5099">18277 4944 598 0,'-7'-17'401'0,"-6"-11"-6"0,-12-6-142 16,-9 4-42-16,-7 7-63 16,-2 3-31-16,4 16-52 15,12 6-20-15,3 11-31 16,7 3-10-16,12 11-1 16,1 0 2-16,13 5 2 0,0 1 4 15,6-7 0 1,4-4 0-16,5-6 1 15,4-4-1-15,1-8 0 16,0-4 13-16,-2-8-113 16,-3-4-78-16</inkml:trace>
  <inkml:trace contextRef="#ctx0" brushRef="#br0" timeOffset="297825.9433">18273 4751 733 0,'0'-5'495'0,"0"-2"-34"0,1 12-186 16,2 5-60-16,0 24-104 15,2 7-23-15,2 17-40 16,-1 3-14-16,0 4-15 16,0 0-6-16,0-1-8 15,0-2-1 1,1-11-11-16,0-10-25 0,-1-18-76 16,4-12-48-16,-5-17-231 0</inkml:trace>
  <inkml:trace contextRef="#ctx0" brushRef="#br0" timeOffset="297960.7762">18329 5044 946 0,'7'-3'445'0,"10"1"-195"16,5 0-93 0,4 1-101-16,3 1-29 0,0 3-109 15,-4 2-129-15</inkml:trace>
  <inkml:trace contextRef="#ctx0" brushRef="#br0" timeOffset="298243.1666">18751 4937 718 0,'0'-5'385'0,"2"-5"-75"15,-4-1-41-15,-6 1-65 16,-5-2-17-16,-11-5-39 15,-5 3-18-15,-6-3-47 0,2 2-26 16,7 13-40 0,5 3-17-16,8 14-12 0,-2 5-2 15,11 8 4-15,4 4 4 16,8 2 6-16,9-4 4 16,3-13 5-16,7-6 2 15,10-15 3-15,1-4 2 16,-5-8-1-16,-5-5-12 15,-13 6-125-15,-14-8 168 0</inkml:trace>
  <inkml:trace contextRef="#ctx0" brushRef="#br0" timeOffset="298708.0883">18842 4871 682 0,'4'-7'342'0,"6"-9"-97"15,-1 3-25-15,0 7-42 16,-3 5-23-16,-4 14-43 15,3 6-27-15,-1 9-42 16,2 2-10-16,3-6-15 16,3-2-4-16,3-9 1 15,2-8 3-15,3-9 10 16,-5-7 3-16,1-10 1 16,-4-2-3-16,-5-3-14 15,0 2-54-15,-9 7-218 0</inkml:trace>
  <inkml:trace contextRef="#ctx0" brushRef="#br0" timeOffset="299137.4234">19141 4854 689 0,'-8'-3'411'0,"-8"0"-1"0,6 5-298 15,2 5-49-15,4 10-49 16,4 5-7-16,8 4-5 16,5 0 1-16,7-3 1 15,0-7 1-15,6-10 5 16,0-5 5-16,3-13 13 16,-1-6 11-16,-5-6 19 0,-5-2 10 15,-9-2 6 1,-2 1-5-16,-7 5-9 15,-2 4-8-15,-4 11-24 16,1 7-10-16,2 9-21 0,3 9-9 16,7 5 1-1,5 2 2-15,8 0 6 16,6-4 3-16,0-6 4 0,-3-2 1 0,-2-12 8 16,-4-1 5-1,-8-9 20-15,-1-5 2 16,-8-1-2-16,-2 0-5 15,-1-2-64 1,-2-1-64-16,0 3-174 16,2 0-236-16</inkml:trace>
  <inkml:trace contextRef="#ctx0" brushRef="#br0" timeOffset="299331.5165">19499 4715 1212 0,'2'-1'526'15,"3"0"-290"-15,-1 4-64 0,-4-3-94 16,6 18-23-16,22 59-25 0,-18-23-9 0,1 11-9 31,-6-2-5-31,-4-3-16 16,8-2-22-16,-4-12-13 0,8-5 3 16,-2-17-59-1,1-5-41-15</inkml:trace>
  <inkml:trace contextRef="#ctx0" brushRef="#br0" timeOffset="299495.3441">19652 5047 1174 0,'13'-6'586'15,"9"-5"-183"-15,9 1-197 0,3 0-48 16,2 1-77-16,2 5-31 15,-3 4-48-15,-3 1-65 16</inkml:trace>
  <inkml:trace contextRef="#ctx0" brushRef="#br0" timeOffset="300140.0161">20114 4768 856 0,'-13'-2'400'16,"-19"-2"-155"-16,-1 0-41 0,-2 4-61 15,5 2-33-15,13 7-61 16,5 3-24-16,10 5-29 16,7 6-4-16,9 0 2 0,4 2 6 15,8-7 4-15,-1-5 4 16,0-8 3-1,-5-5 3-15,-9-5 6 0,-2-1 1 16,-16-3-6-16,-7 1-4 16,-15 2-9-16,-6 1-2 0,3 11-3 31,2 3-2-31,15 11-5 0,2-3 0 0,12 0-1 31,5 2 11-31,10-3 12 16,3 1 2-16,13-2 8 0,0-4-10 15,-3-8-2-15,7 4 2 16,-14-7-53 0,-4-5-56-16</inkml:trace>
  <inkml:trace contextRef="#ctx0" brushRef="#br0" timeOffset="300294.6837">20059 4584 1161 0,'-3'-13'560'15,"-7"-15"-224"-15,7 8-107 16,2 13-143-16,-2 1-44 16,3 8-44-16,2 3-66 0,-2-5-139 15,1 3-95 1</inkml:trace>
  <inkml:trace contextRef="#ctx0" brushRef="#br0" timeOffset="300489.2315">20217 4767 427 0,'12'15'347'0,"13"19"71"15,0 1-98-15,3 3-129 16,-6-2-45-16,-6-6-27 16,0-5 7-16,-4-13 18 15,5-9 10-15,1-13-29 16,-5-12-24-16,-1-8-44 16,-3-3-20-16,-3-1-15 15,-4 4-36-15,-2 6-153 16,0 4-87-16</inkml:trace>
  <inkml:trace contextRef="#ctx0" brushRef="#br0" timeOffset="300929.1723">20734 4855 398 0,'-2'-5'295'0,"1"-3"17"15,-9 1-81-15,1-2-17 16,-9-1-31-16,-6-1-18 16,-4 2-39-16,-6 4-27 15,3 9-50-15,2 6-20 16,9 12-28-16,6 5-3 0,14 6 0 16,9 5 2-16,12-6 17 15,9-3 10 1,11-14 20-16,5-8 11 15,-3-12 27-15,-5-7 13 0,-12-8 14 16,-11-5-1-16,-16-9-23 16,-5 0-21-16,-15-2-36 15,-2 0-16-15,-3 13-72 16,-1 7-79-16</inkml:trace>
  <inkml:trace contextRef="#ctx0" brushRef="#br0" timeOffset="301537.9982">14997 4345 681 0,'-32'8'356'0,"-23"7"-103"0,-16 29-96 16,2 19-37-16,13 32-51 15,16 18-22-15,30 22-27 16,17 1 1-16,33-16-5 16,18-15 4-16,32-36 3 15,12-18-35-15</inkml:trace>
  <inkml:trace contextRef="#ctx0" brushRef="#br0" timeOffset="302328.6579">20807 4411 935 0,'4'-2'419'15,"13"5"-198"-15,12 14-87 32,15 26-77-32,11 12-13 15,6 23-5-15,-6 7-1 0,-16 16-13 16,-23 4-1-16,-39-4-8 15,-19-6 3-15,-13-19-3 16,-1-8 36-16,10-19 12 16,7-10 0-16,6-18 22 15,8-6-28-15,10-10-1 16,4-5 2-16,4-2-17 16,1-1-12-16,4-4-13 15,0 0-37-15</inkml:trace>
  <inkml:trace contextRef="#ctx0" brushRef="#br0" timeOffset="313198.846">6867 15032 394 0,'-7'8'249'0,"-10"4"12"0,11 3-68 16,17 0-44-16,8-1-18 16,27 1-40-16,12-5-16 0,29-3-35 15,15-6-10 1,3-2-10-16,-7-6-2 16,-18 0-57-16,-13 2-69 15</inkml:trace>
  <inkml:trace contextRef="#ctx0" brushRef="#br0" timeOffset="313468.3846">7004 15273 680 0,'12'-1'280'0,"23"-1"-164"16,15 1-9-16,33-1-18 16,8 1-19-16,6-1-28 15,-5-1-7-15,-18 1-43 16,-8 0-63-16</inkml:trace>
  <inkml:trace contextRef="#ctx0" brushRef="#br0" timeOffset="313915.3579">7449 14998 716 0,'2'3'304'15,"5"-2"-149"-15,11 7-59 16,17 5-41-16,11-3-10 16,21 5-23-16,5-1-5 15,-5-2-1-15,-6 3 1 0,-23-1-1 31,-16-3-4-31,-18 1 4 0,-6 1 6 0,-20 5 20 16,-4 5 5 0,-15 2-4-16,-3 2-8 0,7-1-25 15,8-2-84 1</inkml:trace>
  <inkml:trace contextRef="#ctx0" brushRef="#br0" timeOffset="314367.1385">7018 14954 517 0,'3'-1'292'0,"2"1"-30"0,-5 5-80 15,-1-5-67-15,-6 12-28 16,-37 50-42-16,9-33-18 16,0 6-11-16,-3-5-3 15,-3-7-4-15,10 0-2 0,9-8-13 16,13 0-11 0,23 1 25-16,9 2 14 15,15 2 50-15,4-3 21 16,4 2-14-16,3-1-10 15,-3-1-9-15,2 2-66 16</inkml:trace>
  <inkml:trace contextRef="#ctx0" brushRef="#br0" timeOffset="318418.955">8424 14811 1047 0,'0'2'396'16,"7"18"-267"-16,-1 14-47 0,6 30-35 15,-2 14 0-15,-2 18-28 16,2 4-6-16,-2-10-1 16,-2-11-1-1,0-31-39-15,0-16-60 0,-5-25-364 16</inkml:trace>
  <inkml:trace contextRef="#ctx0" brushRef="#br0" timeOffset="318578.5573">8348 14795 812 0,'20'-28'361'0,"24"-24"-177"0,4 6-59 15,12 18-76-15,5 9-16 16,10 17-23-16,2 3-2 16,-8 18-97-16,-3 9-156 15</inkml:trace>
  <inkml:trace contextRef="#ctx0" brushRef="#br0" timeOffset="318789.2212">8555 15398 560 0,'13'4'323'0,"29"4"-16"16,12-2-102-16,13-6-67 0,1 0-29 16,-13-2-50-1,-4 0-8-15,-16 2-204 16</inkml:trace>
  <inkml:trace contextRef="#ctx0" brushRef="#br0" timeOffset="318957.3323">8469 15206 1034 0,'18'0'382'16,"30"0"-309"-16,15 1-20 0,24 3-23 16,1-1 27-16,-3 0-450 15</inkml:trace>
  <inkml:trace contextRef="#ctx0" brushRef="#br0" timeOffset="319481.7668">8995 15319 885 0,'1'7'340'0,"3"12"-249"16,0 5-24-16,2 6-24 16,-1-2-12-16,0-2-7 15,-1-6 0-15,-1-11 4 16,1-3 7-16,2-14 5 15,-1-7 0-15,2-11-4 16,-2-6-7-16,-4-4-14 16,1 2-2-16,-2 5-6 15,0 1-2-15,1 11-2 0,-1 4-5 16,3 17-5 0,-1 7 0-16,3 14 0 15,3 5 4-15,7 3 3 0,3-3 0 16,9-12 3-16,3-5 1 15,3-15 3 1,3-7 2-16,-7-9 2 0,-7-4 1 16,-10-2 0-16,-5 0-2 15,-2 3-4-15,1 0-1 16,-4 11-8-16,2 4-6 0,-2 11-1 16,-2 9 0-1,0 13 5-15,-3 8 4 16,4 3 1-16,2-1 0 15,0-6-187-15</inkml:trace>
  <inkml:trace contextRef="#ctx0" brushRef="#br0" timeOffset="319648.1498">9495 15247 924 0,'-5'8'426'0,"-7"17"-187"0,1 7-98 15,5 8-88-15,2-1-25 16,5 0-15-16,5-8-38 0,6-7-266 31</inkml:trace>
  <inkml:trace contextRef="#ctx0" brushRef="#br0" timeOffset="319809.746">9613 15280 820 0,'1'-4'391'16,"-1"-2"-172"-16,1 8-51 16,-1-2-81-16,0 9-42 15,3 21-34-15,3 38-4 0,-1-33 4 0,1-1-61 32,-2-9-210-32</inkml:trace>
  <inkml:trace contextRef="#ctx0" brushRef="#br0" timeOffset="320118.6181">9446 15364 1385 0,'-3'-3'588'0,"-1"-2"-355"15,12 5-97 1,18 9-95-16,9 5-31 15,15 5 10-15,-3-2-81 16</inkml:trace>
  <inkml:trace contextRef="#ctx0" brushRef="#br0" timeOffset="320299.4029">9774 15347 1018 0,'10'9'425'0,"9"13"-253"0,8 3-46 16,4 5-62-16,1 0-21 15,2-2-61-15,-6-6-83 16</inkml:trace>
  <inkml:trace contextRef="#ctx0" brushRef="#br0" timeOffset="320436.3519">10021 15302 819 0,'-11'0'514'0,"-13"3"-25"16,-4 16-229-16,-3 5-70 15,-1 11-94-15,1-2-35 16,11 1-86 0,-2-7-90-16</inkml:trace>
  <inkml:trace contextRef="#ctx0" brushRef="#br0" timeOffset="320874.4742">9599 14474 1016 0,'-10'13'452'15,"-10"9"-232"1,-3 10-114 0,1 4-37-16,3 7-48 0,4-4-11 15,11-7-9-15,4-5-1 0,6-14-1 31,3-8 4-31,2-14 8 16,1-11 4-16,3-12 3 16,0-4-2-16,0-4-6 0,0 1-3 15,1 3-3 1,4 5-1-16,-3 10 6 0,-3 7 2 16,-4 16 4-16,-4 8 3 15,3 17-6-15,4 3-1 16,4 12-3-16,10 3-4 15,-1 1 0-15,2 0-31 16,-5-13-179-16</inkml:trace>
  <inkml:trace contextRef="#ctx0" brushRef="#br0" timeOffset="321033.8025">9581 14679 1099 0,'2'0'509'0,"10"-2"-200"16,14-1-148-16,22-2-106 16,7-1-19-16,7 3-86 15</inkml:trace>
  <inkml:trace contextRef="#ctx0" brushRef="#br0" timeOffset="321548.7837">10475 15082 1015 0,'13'1'453'0,"20"-2"-212"0,11-1-96 16,16 0-70-16,2-1-29 16,-5 4-29-16,-5 0-18 15,-14-1-142-15,-7 0-159 16</inkml:trace>
  <inkml:trace contextRef="#ctx0" brushRef="#br0" timeOffset="321736.9914">10512 15181 812 0,'2'2'465'0,"12"4"-27"16,16 1-191-16,29-1-85 0,3-2-32 15,3-1-45-15,-14-1-30 16,-16 3-110-1,-1-2 438-15</inkml:trace>
  <inkml:trace contextRef="#ctx0" brushRef="#br0" timeOffset="322170.6626">11463 14653 1065 0,'-1'15'402'16,"-1"29"-296"-16,4 20-57 0,3 31-24 16,-1 11-8-16,3 13 9 15,-3-4-49-15</inkml:trace>
  <inkml:trace contextRef="#ctx0" brushRef="#br0" timeOffset="322352.1655">11509 14806 931 0,'22'0'357'0,"33"-1"-267"15,10-1-22-15,14-2-29 0,0 1-35 16</inkml:trace>
  <inkml:trace contextRef="#ctx0" brushRef="#br0" timeOffset="322576.4952">11652 15491 1160 0,'21'1'487'0,"26"2"-275"16,9-1-67-16,7 0-65 16,-2-2-28-16,-9-7-128 15,-7 4-118-15</inkml:trace>
  <inkml:trace contextRef="#ctx0" brushRef="#br0" timeOffset="322753.4242">11485 15184 1080 0,'35'-3'488'16,"24"-6"-242"-16,19 4-108 15,8 5-40-15,1-1-15 16,-3 0-111-16</inkml:trace>
  <inkml:trace contextRef="#ctx0" brushRef="#br0" timeOffset="323639.331">11473 15189 754 0,'-3'-2'374'15,"-1"1"-147"-15,-2 6-59 16,-1 20-75-16,2 6-31 0,5 16-24 15,5 4-2 1,5-3-20-16,3-1 6 16,2-14-133-16</inkml:trace>
  <inkml:trace contextRef="#ctx0" brushRef="#br0" timeOffset="324372.6316">12155 15342 594 0,'6'8'295'0,"6"12"-100"15,-3 4-40-15,4 6-66 0,-6-1-19 16,-1-5-31-16,6-2-7 16,-11-13-9-16,3-4 3 15,-2-10 5-15,-4-6 1 16,0-8-2-1,-5-5-9-15,0-3-8 0,-1-5-2 16,2 4-5-16,2 0-2 16,3 4-6-16,1 5 0 15,2 9 1 1,4 9 0-16,-3 11 2 0,4 7 0 16,-1 9-1-16,7 3 1 15,1-4-1-15,-1-4 1 16,6-7 2-1,-6-8 1-15,6-9 7 16,-1-4 1-16,-2-9 3 0,-1-3 0 16,-4-6-2-16,0-1-1 0,-4 0-2 15,0 4-2-15,-2 9-6 16,-4 7 10 0,-1 9 2-16,-6 10 1 15,3 12 2-15,-2 8-11 16,5 3-3-16,2-2 0 0,8-8-35 15,2-5-56-15,4-11-272 16</inkml:trace>
  <inkml:trace contextRef="#ctx0" brushRef="#br0" timeOffset="324531.3477">12514 15310 725 0,'2'-5'353'0,"4"-4"-120"16,-3 5-38-16,-2 9-70 15,2 8-29-15,-3 8-49 16,0 8-18-16,-2 1-13 16,1 0-4-16,0-4-19 15,1-5-69-15</inkml:trace>
  <inkml:trace contextRef="#ctx0" brushRef="#br0" timeOffset="324724.5935">12697 15258 612 0,'0'0'387'0,"-2"0"10"15,0 12-252-15,2 7-47 0,-1 11-56 16,5 5-15 0,1-1-15-16,0 0 1 0,5-6 3 15,0-7-26-15,-5-9-123 16,-3-7-129-16</inkml:trace>
  <inkml:trace contextRef="#ctx0" brushRef="#br0" timeOffset="324965.781">12605 15397 560 0,'4'-3'300'0,"8"0"-76"16,5 2-74-16,7 4-74 0,-1 3-37 15,11 4-30-15,-5-1-3 16,-5-3 0-16,2 0 1 15,-10-6 1-15,-1 1 2 16,0-4 13-16,-1-5 16 16,4 1 33-16,0-5 3 15,5 11-18-15,2 2-18 16,2 10-37 0,-1 4-3-16,-4 2 4 0,-5 0-3 15,-7-4-63-15,-4-4-62 16</inkml:trace>
  <inkml:trace contextRef="#ctx0" brushRef="#br0" timeOffset="325105.0602">13045 15299 815 0,'-8'9'439'0,"-13"10"-112"16,-4 6-90-16,-3 2-118 15,-1 0-47-15,7-5-48 0,6-2-25 16,8-6-182-1</inkml:trace>
  <inkml:trace contextRef="#ctx0" brushRef="#br0" timeOffset="325569.7636">12427 14508 742 0,'-6'-4'447'15,"-3"-3"-89"-15,0 7-147 16,2 4-56-16,7 17-102 16,2 7-31-16,8 13-11 15,1 3-2-15,-1 2-3 16,-2-5-1-16,-4-7-15 16,-3-7-53-16,-1-13-333 15</inkml:trace>
  <inkml:trace contextRef="#ctx0" brushRef="#br0" timeOffset="325917.0524">12378 14540 822 0,'8'-8'370'16,"16"-9"-192"-16,6 3-48 15,10 2-74-15,6 3-26 0,0 4-18 16,-6 5-6-16,-16 5 1 15,-12 5 4 1,-20 9 4-16,-8 2 3 0,-11 1-1 16,0-4-1-16,7-8-6 15,7-3-8-15,13-4-7 16,7-1 5-16,17 5 11 16,5 0 9-16,9 4 7 15,0 1-8-15,-13 4 5 16,-3 1 7-16,-21 5 26 15,-8 0 13-15,-18-1 2 16,-13-2-1-16,-10-11-22 0,1-4-12 16,8-6-17-1,10-5-8-15,15 3-67 0,3 3-82 16</inkml:trace>
  <inkml:trace contextRef="#ctx0" brushRef="#br0" timeOffset="343702.4958">13809 15095 501 0,'-2'0'249'16,"10"3"-27"-16,15 0-48 0,38 0-40 16,22-1-19-16,25-1-68 15,7-1-26-15,-4 1-10 16,-16 4-2-16,-26 4-74 16,-16 4-75-1,-28 1-164-15</inkml:trace>
  <inkml:trace contextRef="#ctx0" brushRef="#br0" timeOffset="343912.3866">13904 15212 534 0,'-6'-2'345'0,"-1"-1"30"0,13-2-181 16,33 1-77-16,18 3-25 15,26 1-32-15,11 5-19 16,3 0-25-16,-2 0-2 16,-9 0-13-1,-16-5-50-15,-20-3-145 16,-10-4-168-16</inkml:trace>
  <inkml:trace contextRef="#ctx0" brushRef="#br0" timeOffset="344145.5552">14460 14975 882 0,'12'7'377'0,"11"6"-211"0,15 9-93 16,9 1-3-16,-3 4-44 0,-2-1-14 15,-14-3-3 1,-9 0-1-16,-14-3 1 15,-7-3 2-15,-20-2-1 0,-9 1 6 16,-13 5-102 0,-12 1-160-16</inkml:trace>
  <inkml:trace contextRef="#ctx0" brushRef="#br0" timeOffset="344388.7067">14033 15016 543 0,'-20'-2'332'16,"-12"2"-11"-16,-17 12-151 15,15 9-36 1,18-10-35-16,0 0-14 0,-29 48-5 0,23 3 8 15,47-2-5-15,39-23-10 16,23-14-18-16,-2-7-33 16</inkml:trace>
  <inkml:trace contextRef="#ctx0" brushRef="#br0" timeOffset="345054.4927">1775 16895 779 0,'-2'0'323'15,"8"1"-155"-15,15 3-54 0,37 3-47 16,11-4-2-16,25-2-35 16,11 2-14-16,-2-4-6 15,-1-1 1 1,-21 2-18-16,-13 3-47 0,-29-3-170 16</inkml:trace>
  <inkml:trace contextRef="#ctx0" brushRef="#br0" timeOffset="345256.0035">1805 17050 672 0,'1'1'312'16,"7"0"-118"-16,31-1-81 15,19-3-32-15,21 3-19 0,9-4-15 16,11 2-17-16,0-2 0 15,0-4-13 1,-9 0-64-16,-24-3-255 16</inkml:trace>
  <inkml:trace contextRef="#ctx0" brushRef="#br0" timeOffset="345403.374">2492 16851 787 0,'4'-4'375'0,"2"-4"-136"16,15 8-141-16,-2 9-23 15,8 12-18-15,-3 2 9 16,-7 9-6-16,0 3-4 16,-19-2-11-16,-5-1-11 0,-13-3-62 15,-8-3-72-15</inkml:trace>
  <inkml:trace contextRef="#ctx0" brushRef="#br0" timeOffset="345623.4345">1851 16824 810 0,'-27'4'381'16,"-15"4"-142"-16,5 20-111 16,8 8-17-16,21 11-30 15,11 3-14-15,26-4 3 16,17-5 6-16,26-13-5 15,6-8-6-15,3-13-6 0,-3-5-76 16</inkml:trace>
  <inkml:trace contextRef="#ctx0" brushRef="#br0" timeOffset="346178.6696">3484 16539 903 0,'-2'-10'413'16,"-1"-8"-167"-1,-1 10-58-15,3 18-81 0,2 11-24 16,1 35-52-16,5 11-14 16,5 41 4-16,-3 10-8 15,5-7-2-15,-5-2-51 16,1-39-180-16</inkml:trace>
  <inkml:trace contextRef="#ctx0" brushRef="#br0" timeOffset="346476.399">3920 16536 645 0,'-1'0'335'0,"-1"0"-74"15,-6 1-84-15,-9 14-69 16,-6 2-26-16,-18 11-35 15,-11 5-14-15,-14 7-15 16,3 5-3 0,9 4-14-16,8 0-5 0,18 2 28 15,13-4 20-15,16-3 29 16,11-2 13-16,26-8 6 16,4 0-3-1,21-9-3-15,8-1-5 0,3-2-27 16,-5-3-14-16,-14-9-139 15</inkml:trace>
  <inkml:trace contextRef="#ctx0" brushRef="#br0" timeOffset="347410.421">4132 17103 878 0,'-6'11'363'15,"-10"24"-219"-15,-1 3-28 0,1 1-45 0,-1 0-21 16,9-12-21-1,2-10-10-15,6-13 9 16,4-7 2-16,4-17 2 0,3-10 1 16,0-14-14-1,3-5-4-15,-2 3-7 0,2 7-6 16,1 10 21 0,-4 10 2-16,2 14-3 0,-3 5 2 15,0 20-19-15,2 3-3 16,0 11 8-1,1 8-3-15,6 2 0 16,0-2 2-16,1-4 2 16,-4-9-1-16,-7-10-76 15,-2-6-60-15,-6-9-245 16</inkml:trace>
  <inkml:trace contextRef="#ctx0" brushRef="#br0" timeOffset="347568.6638">4092 17216 504 0,'4'0'348'16,"9"-4"75"-16,9 2-157 0,15 2-98 15,3-1-29-15,5 2-67 16,-3 2-25-16,-8 1-16 16,-6-1-66-16</inkml:trace>
  <inkml:trace contextRef="#ctx0" brushRef="#br0" timeOffset="348703.4886">7299 16786 541 0,'5'-1'297'16,"12"-4"-57"-16,10 4-20 15,11 1-69-15,10 0-36 0,12 2-60 16,1 2-21-16,-1 0-29 16,-10 1-54-16</inkml:trace>
  <inkml:trace contextRef="#ctx0" brushRef="#br0" timeOffset="348892.0101">7339 16896 792 0,'3'3'365'0,"11"3"-135"16,1 0-43-16,20 2-46 15,8-1-16-15,12-2-41 0,10-3-20 16,2-4-21-16,-5-4-5 16,-9-3-125-16</inkml:trace>
  <inkml:trace contextRef="#ctx0" brushRef="#br0" timeOffset="349445.7539">8719 16344 687 0,'0'0'359'0,"-3"5"-118"0,4 16-71 16,3 30-89-16,3 19-28 0,12 26-8 16,0 6-12-1,-3 3-2-15,0-6 0 16,-9-21-47-16,1-11-40 16,2-29-130-16,1-11-149 0</inkml:trace>
  <inkml:trace contextRef="#ctx0" brushRef="#br0" timeOffset="349734.3776">9241 16420 698 0,'-10'0'395'15,"-6"0"-29"-15,-15 13-230 0,-7 5-34 16,-16 14-49-16,-8 0-7 15,-1 6-23-15,-1 0-5 16,10 0 0-16,3 3-14 16,15-2-9-16,13-4-3 15,21 0 14 1,16-1 21-16,20 3 42 0,13 3 23 16,18-7 9-16,5-1-15 15,8-8-29-15,-1-5-18 16,-13-9-25-16,-7-3-66 15,-19-6-260-15</inkml:trace>
  <inkml:trace contextRef="#ctx0" brushRef="#br0" timeOffset="350004.4606">9357 16967 578 0,'5'1'358'0,"-2"6"41"16,3 8-217-16,-3 7-85 16,-2 5-12-16,6 7-8 15,-3 2-10-15,-4 3-10 0,0 2-4 16,-2-6-26-1,-2-9-19-15,4-12-84 16,-1-8-79-16,-3-12-262 16</inkml:trace>
  <inkml:trace contextRef="#ctx0" brushRef="#br0" timeOffset="350322.1032">9328 16981 492 0,'4'-11'365'0,"5"-11"32"0,6 7-114 0,0 6-134 16,9 7-49-16,7 8-58 15,-2 4-12-15,3 7-19 16,-7-1-5-16,-14 5 1 16,-8-2 1-16,-8-1 4 15,-7 3 1 1,3-6 7-16,1-5 3 0,7-9-4 16,2-4-4-16,10-4-11 15,6-3-5-15,6 4 1 16,3 6 0-16,-2 7 3 15,-2 11 1-15,-9 5 2 16,-6 1 4-16,-14 5 26 0,-9 1 22 16,-16-3 15-16,-4-1 12 15,-2-8-10-15,4-8-18 16,11-3-19 0,4-6-15-16,9-1-48 15,1 0-80-15</inkml:trace>
  <inkml:trace contextRef="#ctx0" brushRef="#br0" timeOffset="361532.902">5199 16543 976 0,'0'5'403'0,"5"13"-220"16,0 8-74-16,9 24-33 15,1 4-21-15,-1 12-35 16,-1 3-2-16,-6-12-5 16,-3-6-4-16,-3-17-109 15,-3-13-105-15</inkml:trace>
  <inkml:trace contextRef="#ctx0" brushRef="#br0" timeOffset="361699.2027">4973 16736 988 0,'3'1'432'16,"14"3"-175"-16,9 4-106 15,28 5-41-15,24-4-20 16,25-5-43-16,6-2-20 16,-12-6 18-16,-15 1-89 15</inkml:trace>
  <inkml:trace contextRef="#ctx0" brushRef="#br0" timeOffset="362373.3035">5925 16521 759 0,'13'-15'356'0,"15"-12"-131"0,5 8-42 15,2 16-54-15,-1 10-21 16,-10 23-33-16,-8 13-3 0,-16 19-1 0,-4 11-14 31,-4 7-25-31,4-2-11 0,12-16-12 16,7-10-3 0,14-25 0-16,6-7 1 15,11-20 4-15,7-9 2 16,-3-21 3-16,0-8 3 0,-11-18 0 0,-8-2 0 31,-10-14 0-31,-6-3-3 0,-6 4-3 16,2 6-2-16,-8 20-22 15,-2 13 40-15,-5 23 9 16,-4 11 2-16,3 25 21 16,-2 12-43-16,7 25-8 15,1 9-2-15,0 10-2 16,6 1 0-16,-1-12 0 15,3-9 0-15,5-20-24 16,0-13-99-16</inkml:trace>
  <inkml:trace contextRef="#ctx0" brushRef="#br0" timeOffset="363143.2697">6745 17082 523 0,'3'-6'278'0,"2"-6"-73"0,4 0-28 0,-8-8-54 16,-1 2-19-16,-9 1-18 15,-6-3-5 1,-4 4-13-16,-4 4-11 0,1 8-27 16,2 4-13-1,1 6-27-15,4 4-11 0,9 8-8 16,6 7 1-16,10 7 15 0,1-2 5 16,8-7 3-16,0-5-14 15,5-12-9 1,3 0 1-16,-4-12 6 15,-3-3 17-15,-5-1 8 0,-3-2-2 16,3 10-2-16,-3 2 5 16,1 11 8-1,0 13 12-15,-8 9 14 16,-3 5 1-16,-7 2 4 16,-9-5-3-16,-14-5 18 15,-4-6 6-15,-12-16 16 16,-4-9 0-16,6-15-27 15,9-5-14-15,11-4-30 16,10 4-11-16,13 7-20 0,6 5 21 16,12 12-173-16</inkml:trace>
  <inkml:trace contextRef="#ctx0" brushRef="#br0" timeOffset="363608.0064">6986 17308 968 0,'-3'6'451'16,"-4"4"-202"-16,3 16-124 15,-5 1-34-15,-3 9-53 16,-1-4-14-16,4-8-12 16,3-2-4-16,9-12-4 15,1-4 3-15,2-15 5 16,3-7 1-16,2-12 4 15,0-8-4-15,2-7-1 0,-1-3-10 16,1 4 44-16,1 10 14 16,-4 15 8-16,-2 7 12 15,-1 19-39-15,-1 4-13 16,2 20-11-16,0 6-2 16,3 5-6-16,0 2-2 15,3-7-4-15,0-2-26 16,-3-11-95-16,-3-4-64 0,-4-11-227 15</inkml:trace>
  <inkml:trace contextRef="#ctx0" brushRef="#br0" timeOffset="363766.935">6957 17462 1084 0,'4'-4'497'0,"10"-8"-219"15,2 4-79-15,9 0-81 16,5 8-46-16,-9 5-48 16,-10-3-10-1,0 0-1-15</inkml:trace>
  <inkml:trace contextRef="#ctx0" brushRef="#br0" timeOffset="364425.9077">10257 16551 787 0,'-1'0'384'0,"1"4"-102"15,0 11-118-15,6 29-87 16,-1 10-4-16,2 18-33 16,1 7-7-16,-1-10-8 15,-3-10-6-15,1-20-18 0,-6-14-56 16,-1-14-256-16</inkml:trace>
  <inkml:trace contextRef="#ctx0" brushRef="#br0" timeOffset="364594.1463">9982 16779 1140 0,'2'1'468'0,"14"4"-229"15,13 3-78-15,33 2-49 16,16 2-9 0,17-8-57-16,6-4-19 15,-7-2-114-15</inkml:trace>
  <inkml:trace contextRef="#ctx0" brushRef="#br0" timeOffset="365138.2514">10985 16470 795 0,'18'-23'396'0,"32"-22"-112"0,4 9-84 16,6 22-87-16,-5 14-25 0,-18 22-38 16,-10 12-9-16,-21 20-4 15,-5 9-3 1,-8 13-10-16,-2 7-7 0,5-2-7 16,1-6-2-16,11-19-4 15,11-12 0-15,17-25 2 16,8-17 3-16,10-23 6 0,-1-17 0 15,-2-21 2-15,-7-6 0 32,-13-8 3-32,-7-2 0 15,-13 5-5-15,0 6-2 0,-11 18 4 16,-2 12 10-16,-7 27 0 16,-1 15-1-1,-1 25-11-15,5 15-13 0,6 16 1 16,0 6 0-16,12 5 0 15,3-1 0-15,7-10-1 16,4-10 0-16,-1-20-86 16,-2-13-73-16</inkml:trace>
  <inkml:trace contextRef="#ctx0" brushRef="#br0" timeOffset="365683.7283">12087 16975 850 0,'1'-11'400'0,"5"-7"-169"15,-5-2-43-15,-4 0-75 16,-5 1-21-16,-11 3-28 16,-4-1-10-16,-8 9-26 15,3 5-14-15,3 11-23 16,5 6-8-16,10 11-6 15,3-5 2-15,10 0 5 16,7-3 4-16,7-11 11 0,3-3 3 16,-1-6 9-16,2-2 1 15,-6-7 1-15,-2 1 0 16,-4 2-10-16,-1 1-6 16,2 11-2-1,2 8 1-15,4 14 4 0,1 3 5 16,-4 11-1-16,-4 4-2 15,-16 0 38 1,-11 4 24-16,-17-6 34 0,-7-7 13 16,-9-14-22-1,2-7-24-15,12-20-34 16,6-7-18-16,20-12-99 0,7-9-80 16</inkml:trace>
  <inkml:trace contextRef="#ctx0" brushRef="#br0" timeOffset="366122.8342">12280 17017 743 0,'-2'-3'397'0,"2"2"-115"16,0 12-138-16,4 12-39 16,3 21-64-16,0 6-9 15,3 11-16-15,0-1-1 16,0-8 1-16,-3-8 0 0,-4-21-91 15,-3-13-79-15,-3-19-245 16</inkml:trace>
  <inkml:trace contextRef="#ctx0" brushRef="#br0" timeOffset="366417.1051">12262 17095 588 0,'5'-9'335'0,"6"-9"-58"15,6 2-38-15,7 6-81 16,6 5-49-16,7 5-60 15,-3 8-12-15,-8 5-14 16,-10 3 2-16,-19 4 1 16,-7 3 0-16,-7-4-4 15,1-4-4-15,8-9-9 16,6-4-5-16,14-3-5 16,7-1-3-16,16 2 1 0,5 3 1 15,7 10 1-15,0 7 1 16,-18 7 36-16,-14 2 33 15,-33 8 43-15,-21-1 14 16,-19-4-16-16,-4-6-27 16,9-15-40-16,11-7-16 0,16-5-48 15,13-4-82-15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9:01:13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23058 5812 1061 0,'0'-6'434'15,"-1"9"-276"-15,-2 23-41 16,3 47-41-16,3 31-34 16,6 59-32-16,-1 25-9 0,-1 27-1 15,-3 4 1-15,-7-15 8 16,-2-19 3 0,-3-46 0-16,-2-21 3 0,4-44-103 15,1-18-102-15</inkml:trace>
  <inkml:trace contextRef="#ctx0" brushRef="#br0" timeOffset="442.4992">23055 5885 436 0,'-16'19'197'15,"-22"25"-93"-15,-6 8-47 16,-2 9-28-16,-2-3-8 0,8-10 5 15,6-8 25-15,17-18 42 16,10-14 24-16,11-22 33 16,14-10-5-16,5-15-24 15,3-10-19-15,2-3-36 16,-4-3-17-16,-1-5-28 16,2 3-6-1,-1 6-11-15,1 8-5 16,-1 24-15-16,-3 15-1 15,-3 33 5-15,2 17 4 0,12 24 10 16,10 6 2-16,19 2-1 16,5-8-32-16</inkml:trace>
  <inkml:trace contextRef="#ctx0" brushRef="#br0" timeOffset="743.9388">23635 5440 912 0,'-4'-16'410'16,"-6"-14"-183"-16,4 13-72 15,0 17-79-15,1 14-9 16,6 24-26-16,5 11-22 0,11 19-17 16,6 6 0-16,3 5 0 15,-3 1 0-15,-2-9-59 16,-5-8-51 0,-5-18-160-16,-4-13-204 0</inkml:trace>
  <inkml:trace contextRef="#ctx0" brushRef="#br0" timeOffset="892.0808">23446 5714 593 0,'5'-7'328'15,"4"-7"-51"-15,23 8-66 0,13 1-2 16,26 2-21 0,9 3-39-16,1 1-60 15,-4 4-18-15,-20 2-53 16,-12-4-67-16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8:55:04.6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1915 7977 871 0,'-1'-5'421'16,"0"3"-179"-16,3 10-51 16,9 28-95-16,5 14-20 15,3 28-13-15,-1 10-11 16,-6 10-8-16,-5-3-15 15,-3-17-12-15,0-14 3 16,-1-22-110-16,-1-9-74 0</inkml:trace>
  <inkml:trace contextRef="#ctx0" brushRef="#br0" timeOffset="262.1347">2346 8091 1027 0,'7'-5'430'0,"3"-2"-231"16,-6 3-60-16,-13 7-58 15,-8 9-13-15,-20 13-35 0,-8 7-10 16,-16 11-4-16,3 3-7 16,10 3-8-16,4-5 1 15,24-5-13-15,9-5 5 16,18-6 6-16,12-3 9 15,20-3 21-15,8 0-4 16,14-5-3-16,5-1-7 16,1-2-7-16,-1 1-77 15</inkml:trace>
  <inkml:trace contextRef="#ctx0" brushRef="#br0" timeOffset="602.9775">2621 8593 1048 0,'-4'9'433'16,"-1"9"-276"-16,-1 5-11 0,-2 4-60 16,2-4-28-16,1-7-30 15,3-6-2-15,1-10 8 16,1-7-4-16,2-14-6 0,5-7-5 15,4-10-12-15,0-3 1 16,5 7-3-16,-3 4 12 16,0 12 11-16,-1 7-4 15,1 12-2-15,0 7-15 16,3 11-7-16,-1 8 0 16,0 9 7-16,1 3 0 15,-5 3-1 1,-1-4 1-16,-2-12-98 0,1-5-91 15</inkml:trace>
  <inkml:trace contextRef="#ctx0" brushRef="#br0" timeOffset="742.7856">2622 8665 1117 0,'-2'0'476'15,"3"3"-263"-15,6-1-87 16,-7-2-82-16,30 0-11 0,54 0-137 15,-30-4-395 1</inkml:trace>
  <inkml:trace contextRef="#ctx0" brushRef="#br0" timeOffset="969.0699">3209 8185 886 0,'-1'-9'554'16,"-2"-6"11"-16,6 17-394 15,1 9-53-15,8 19-75 16,6 10-15-16,-2 17 0 16,2 4-6-16,-2 1-7 15,-5-14-5-15,1-13-54 16,-2-7-76-16,-6-21-308 0</inkml:trace>
  <inkml:trace contextRef="#ctx0" brushRef="#br0" timeOffset="1135.8482">3024 8350 1215 0,'1'0'550'0,"16"0"-255"15,19 5-164-15,15 1-49 0,28 1-46 16,1-3-12-16,1-5-61 15,-6 0 80 1</inkml:trace>
  <inkml:trace contextRef="#ctx0" brushRef="#br0" timeOffset="1725.2864">3877 7969 991 0,'18'1'385'16,"15"8"-254"-16,-5 8-42 15,-12 20-22-15,-8 13-2 0,-13 20-19 16,-5 11-4-16,-3 6-13 16,5-6-7-16,15-20 1 15,12-17 10-15,13-24 30 16,11-13 11-16,11-17 5 16,1-8-4-16,-1-17-18 15,-6-2-8-15,-16-12-8 16,-7-1-3-16,-14-7-5 15,-6-2-4-15,-9 2-5 16,-4 0-2-16,-2 19-18 16,0 5-6-16,4 22-28 15,2 11-8-15,1 18 0 16,3 10 3-16,10 20 21 16,3 11 7-16,8 6 7 15,2 4 0-15,4-10 3 16,-3-6 35-16,-3-14-155 15,-2-5-78-15</inkml:trace>
  <inkml:trace contextRef="#ctx0" brushRef="#br0" timeOffset="2115.1825">4645 8530 956 0,'7'-5'431'0,"7"-8"-185"16,-1 2-43-16,1-1-52 16,-5 0-19-16,-7-1-47 15,-2 0-16-15,-10 0-35 16,-5-4-13-16,-11 4-16 16,-4 1-6-16,2 11-16 15,3 2-6-15,13 12-13 16,5 4-3-16,9 9 5 15,4-2 6-15,11 1 15 16,5 1 5-16,2-11 8 16,0 1 1-16,-6-5 1 15,-3-3 2-15,-4 3-4 16,-4-3 14-16,-5 2 13 16,-3 1 18-16,-10-1 20 15,-4 1-7-15,-5-1-4 16,2-2-14-16,0-8-25 0,5-1-30 0,3-5-133 31,6 2-95-31</inkml:trace>
  <inkml:trace contextRef="#ctx0" brushRef="#br0" timeOffset="2472.6375">4898 8635 948 0,'7'1'500'0,"1"-3"-157"0,-11 6-151 16,1 9-50-16,-12 4-69 0,-2 8-12 16,2 5-30-1,-1-4-8-15,5-5-15 16,6-6-3-16,9-14 7 0,4-2 3 16,7-14 7-1,-2-8 1-15,0-7-6 16,-2-5-2-16,1 5-6 0,4 4-4 0,-8 7-5 15,-2 5-10-15,-4 12-7 16,1 6 1-16,1 13 3 16,2 4 8-16,0 6 5 15,-1 2 2-15,-3 0 0 16,3 0 0 0,1-5 0-16,-1-2 23 0,-3-11-103 15,-1-4-61-15,-2-7-156 16,-5-5-194-1</inkml:trace>
  <inkml:trace contextRef="#ctx0" brushRef="#br0" timeOffset="2600.0415">4899 8771 741 0,'0'-1'470'0,"-2"1"-53"16,8 0-151-16,-6 0-50 15,5 0-107-15,20 1-36 0,32 1-46 16,-32-2-16-16,3 1-107 15</inkml:trace>
  <inkml:trace contextRef="#ctx0" brushRef="#br0" timeOffset="3003.3202">5451 8236 977 0,'4'-1'510'0,"0"-3"-102"0,19 4-275 15,8 2-52-15,20-1-53 16,6 2-13-16,0-2-5 15,-1 2-7-15,-16-3-139 0,-9-1-189 16</inkml:trace>
  <inkml:trace contextRef="#ctx0" brushRef="#br0" timeOffset="3154.3806">5473 8378 1062 0,'10'8'493'0,"16"-3"-211"15,13-1-52-15,25 0-68 16,1-6-44 0,-3 5-57-16,-5 1-19 0,-21-4-102 15</inkml:trace>
  <inkml:trace contextRef="#ctx0" brushRef="#br0" timeOffset="3885.3284">6444 7889 707 0,'2'-11'477'0,"-2"-8"28"0,1 20-298 16,-1 19-54-1,2 37-86-15,2 17-30 0,2 35-2 16,-1 7-2-16,-3-5-8 15,0-11-5 1,4-31-47-16,-1-20-65 0,6-27-177 31</inkml:trace>
  <inkml:trace contextRef="#ctx0" brushRef="#br0" timeOffset="4139.0977">6883 8031 890 0,'0'0'441'16,"-2"0"-118"0,-11 14-154-16,-14 4-34 15,-22 13-38-15,-13 4-27 0,-18 6-44 16,6 4-9-16,19-3-10 16,15-3-5-16,28-8-10 15,12-2 5-15,30-5 26 16,16 2 15-16,23-2 26 0,9 0 0 15,-7-3-18-15,-5-2-11 16,-18-5-13 0,-9-5-7-16,-5-4-173 15</inkml:trace>
  <inkml:trace contextRef="#ctx0" brushRef="#br0" timeOffset="4639.0465">6998 8470 695 0,'6'-3'402'0,"4"-3"-92"0,0 12-104 15,-1 6-28-15,-1 13-70 16,0 7-17-16,-3 8-21 15,-3-1-18-15,-6-2-17 16,2-4-11-16,-2-13-26 16,-2-5-28-16,0-15-92 15,-7-7-35-15,4-15-28 16,-1-4 16-16,4-12 82 16,5-1 34-16,4-7 44 15,9 3 28-15,7 10 70 16,8 6 14-16,4 18 16 15,-2 8-16-15,2 8-63 16,-3 5-17-16,-11 11-3 16,-6 1 4-16,-14 5 9 15,-5-1 5-15,-2-8-14 0,4-2-10 16,13-8-9-16,10-4-1 16,14-6-1-16,6 0 1 15,1 0-1-15,-6 5-3 16,-14 3 24-16,-9 2 26 15,-16 6 45-15,-12 4 10 0,-22 1-15 16,-14-1-25-16,-9-8-53 16,8-6-80-16</inkml:trace>
  <inkml:trace contextRef="#ctx0" brushRef="#br0" timeOffset="5010.691">7707 8087 886 0,'4'2'436'0,"1"4"-107"15,1 19-218-15,1 12-32 16,1 18-21-16,-1 6-10 0,-2 7-17 15,-1-6-2 1,0-13-22-16,-4-11-56 0,-1-21-195 16</inkml:trace>
  <inkml:trace contextRef="#ctx0" brushRef="#br0" timeOffset="5144.3088">7564 8308 1089 0,'14'-2'518'15,"15"-1"-216"-15,26 3-158 16,5 1-44-16,11 1-67 16,-8 1-17-16,-10-2-424 15</inkml:trace>
  <inkml:trace contextRef="#ctx0" brushRef="#br0" timeOffset="5711.053">8208 7973 988 0,'19'-18'404'0,"19"-19"-231"15,4 9-33-15,-8 21-39 16,1 14-26-16,-7 28-51 15,-8 14-4-15,-7 23 0 16,-13 6 0-16,-8 12 1 16,4 4-2-16,9-14-6 15,14-12-1-15,15-27 5 16,9-19 6-16,10-24 13 16,-1-15 4-16,-3-22 8 15,-5-11 1-15,-16-18-2 16,-9-8 4-16,-11-10-5 0,-2-4-5 15,-1-4-14 1,-1 11-12-16,1 28-21 16,-3 18-7-16,-2 48-1 0,4 22 0 15,-2 27 11-15,-2 10 3 16,6 14 4-16,-4 2 0 16,6 6 0-16,-2-3-1 15,6-15-36-15,1-13-85 16,7-26-492-16</inkml:trace>
  <inkml:trace contextRef="#ctx0" brushRef="#br0" timeOffset="6147.9037">9206 8519 536 0,'1'-4'334'0,"4"-3"-14"0,-4-1-89 16,0-9-96 0,-2-2-28-16,-11-6-36 0,0 1-14 15,-11 5-21-15,-3 3-20 16,2 13-34-16,0 6-8 15,7 11-8-15,4 6 0 16,11 6 11-16,2-2 5 16,13-5 9-16,6-3 5 0,7-6 6 15,4-5 3 1,0 2 2-16,-2-5-2 0,-1 0 10 16,-4 8 13-16,-8 0 34 15,-9 7 13-15,-14 4 20 0,-9-2 2 31,-12 5-13-31,-4-6-8 16,-4-3-21-16,1-2-11 0,5-15-36 16,2-6-47-1,15-6-192-15</inkml:trace>
  <inkml:trace contextRef="#ctx0" brushRef="#br0" timeOffset="6479.5089">9370 8549 618 0,'0'-2'381'0,"2"6"-5"15,-2 6-159-15,-1 17-126 16,0 5-15 0,-2 7-28-16,3 2-14 0,6-1-10 15,-2-6 0-15,1-9-85 16,3-6-88-16</inkml:trace>
  <inkml:trace contextRef="#ctx0" brushRef="#br0" timeOffset="6750.2978">9362 8574 716 0,'3'-7'384'0,"16"-7"-100"15,2 5-81-15,5 9-105 0,7 5-34 16,-4 6-35-16,-7-1-9 15,-12 3-1-15,-9 0 0 16,-6 2 3-16,-6-4-1 16,2-1-6-1,5-7-3-15,9 0-7 16,7 1-2-16,-2-4-2 0,16 5-1 16,0 0-5-16,-2 5 8 15,0 3 50-15,-18 5 37 0,-18 2 67 16,-15 2 6-1,-17-3-31-15,-10-5-34 0,6-9-62 16,10-5-61-16</inkml:trace>
  <inkml:trace contextRef="#ctx0" brushRef="#br0" timeOffset="7678.8194">18857 8610 893 0,'1'1'418'16,"0"1"-170"-16,-6 13-134 0,-3 10-31 15,-8 16-38-15,-3 5-8 16,1 7-16-16,-1-1 0 16,7-14-1-16,4-9 0 15,6-25 16-15,9-8 1 16,11-27-1-16,6-5 0 16,4-21-14-16,-1-4-2 15,-2-1-1-15,-3-1 1 0,-3 19 14 16,-4 8 9-16,-10 20-12 15,1 16-7-15,-2 18-23 16,1 15-11-16,10 20 6 16,1 3 3-16,1 11 1 15,4 3 2-15,-4-7 2 16,-5-10-21-16,-2-22-110 16,-4-13-68-16</inkml:trace>
  <inkml:trace contextRef="#ctx0" brushRef="#br0" timeOffset="7804.4123">18814 8732 786 0,'2'-1'387'0,"4"0"-114"15,19 3-150-15,9 2-38 16,12 3-42-16,5 1-16 16,-2-2-197-16</inkml:trace>
  <inkml:trace contextRef="#ctx0" brushRef="#br0" timeOffset="8103.3029">18892 8319 977 0,'-42'-6'453'0,"-48"4"-184"16,0 11-96-16,22 34-104 16,11 12-33-16,22 22-47 15,10 11-16-15,20 17 0 16,4 6 6-16,30 1 7 15,16-8 6-15,34-29 17 16,27-17 5-16,10-36 11 16,4-21 19-16,-4-32 63 15,-10-19 29-15,-12-37 42 16,-21-16 14-16,-48-20-37 16,-28-2-24-16,-58 10-46 0,-21 11-34 15,-16 32-44 1,-3 19-13-16,6 46-72 0,8 22-87 15</inkml:trace>
  <inkml:trace contextRef="#ctx0" brushRef="#br0" timeOffset="8723.3651">18814 11846 925 0,'0'0'417'15,"-3"1"-227"-15,0 17-47 0,0 22-94 16,-2 11-26-16,4 12-9 16,0-1-4-16,3-8 4 15,2-10-8-15,1-14-115 16,0-8-94-16</inkml:trace>
  <inkml:trace contextRef="#ctx0" brushRef="#br0" timeOffset="8976.7846">18774 11953 701 0,'17'-12'350'16,"21"-8"-130"-16,8 8-54 16,-4 13-83-16,-4 6-41 15,-12 9-36-15,-11 2-3 16,-13 1 6-16,-6 1 4 15,-12-3 5-15,1-2 1 0,3-7-14 16,11-3-5-16,17-5-4 16,4 0-7-1,9 6 3-15,-1 0-1 0,-7 7 5 16,-4 6 18 0,-20 3 48-16,-11 5 14 0,-18 4 7 15,-13-3-12-15,-10-5-19 16,0-7-57-16,6-15-234 15</inkml:trace>
  <inkml:trace contextRef="#ctx0" brushRef="#br0" timeOffset="9335.3765">19001 11724 845 0,'-15'-24'447'0,"-14"-16"-132"0,-18 18-130 16,-9 12-47-16,-14 21-84 16,-4 12-33-16,4 26-34 15,11 17-7-15,20 26-6 0,12 8-3 16,27 5 1-16,4-4 4 16,26-3 21-1,12-2 12-15,30-17 14 16,20-16 8-16,14-38 12 15,7-21 0-15,-6-39 47 16,-7-21 16-16,-21-32 37 16,-17-11 20-16,-41-11-23 15,-27-8-13-15,-44-3-52 16,-14 6-31-16,-14 27-46 16,4 30-7-16,4 43-114 15,3 16 108-15</inkml:trace>
  <inkml:trace contextRef="#ctx0" brushRef="#br0" timeOffset="55992.1837">2276 9519 479 0,'-7'-9'310'16,"-6"-7"-33"-16,-8 5-76 0,-5 6-31 0,-7 12-67 31,-2 10-28-31,3 21-40 16,5 14-17-16,15 22-12 0,13 9-1 15,27 1-3 1,14-9 4-16,32-23 1 16,8-20 3-16,12-32 29 15,1-9 24-15,-27-33 77 16,-16-9 34-16,-35-14 9 16,-17-6-14-16,-32-5-61 15,-12 6-37-15,-27 10-38 16,-6 4-14-16,12 26-18 15,4 4-48-15,26 15-148 16,10 12-99-16</inkml:trace>
  <inkml:trace contextRef="#ctx0" brushRef="#br0" timeOffset="56335.7807">2456 9519 778 0,'1'-3'370'0,"-1"0"-160"0,-6 12-34 16,-13 9-41-16,-12 11-24 16,-10 17-16-16,-4 3-18 15,-1 13-39-15,7-4-12 16,10-8-15-16,7-9-3 16,14-15-3-16,0-5-1 15,5-11 0-15,3 0-17 16,1-7-269-1</inkml:trace>
  <inkml:trace contextRef="#ctx0" brushRef="#br0" timeOffset="72565.8294">23655 16616 1059 0,'-17'-24'371'0,"-28"-32"-327"16,-4-1-30-16,-6-2 2 15,-5-1 7-15,-5 3 14 16,-11 3 2-16,-19 7-12 15,-11 4-10-15,-20 9-18 16,-7 5-3-16,-17 7 0 16,-2 7 5-16,-20 6 9 15,1 7 3-15,0 10 9 16,-10 5 4-16,9 11 1 16,-5 8-2-16,-8 18-8 15,16 5-5-15,-1 18-8 16,9 5 0-1,31 6 17-15,10 2 11 0,32 2 14 16,16 0 3-16,22 13-14 16,7 2-12-16,27 3-17 15,14 2-6-15,26 4-2 16,11 0 0-16,17 2 8 16,4-2 6-16,17-5 7 15,10 5-2-15,24-6-7 0,12-6-4 16,24-6-5-16,18-15 1 15,19 3 4-15,17-2 2 16,15-14 2-16,6-7-1 16,10-19-4-16,2-17-5 0,-1-24-24 15,-4-10 2-15,-14-30 7 32,-11-7 1-32,-13-16 55 0,-10-10 14 0,-21-9 17 15,-9-9 7-15,-18-22-26 16,-16-10-10-16,-28-20-17 15,-20-13-2-15,-47-13 4 16,-19-3 0-16,-55-25-16 31,-37-4-8-31,-60 0-17 0,-39-15-7 0,-47 8-2 16,-24-4-4 0,-57 2-59-16,-24 13-65 0</inkml:trace>
  <inkml:trace contextRef="#ctx0" brushRef="#br0" timeOffset="79429.5604">18434 17505 740 0,'-2'-3'361'0,"1"2"-142"15,1 5-63-15,-1-4-70 16,-1 17-27-16,-7 56-16 16,2-22 3-16,1 6-10 15,-2 2-5-15,4-7-9 16,4-8-3-16,2-15 0 15,1-13 5-15,-2-15 57 16,-3-4 5-16,-6-16 4 16,-1-5-3-16,-5-11-60 0,3-4-7 15,6-6-11-15,2-1-3 16,7-12-4 0,1-2 0-16,4-2 0 15,-3 2-1-15,-2 16-3 16,-3 12-3-16,-1 18-20 0,5 13-3 15,3 13 0-15,10 4 2 16,12 8 17-16,5-2 1 16,10-2 4-1,3-3 2-15,3-9 5 16,1-1-21-16,-4-8-105 16,-7-5-90-16</inkml:trace>
  <inkml:trace contextRef="#ctx0" brushRef="#br0" timeOffset="79786.0968">18827 17473 629 0,'4'-12'330'0,"1"-13"-72"16,3 4-27-16,-3 7-61 15,-2 9-36-15,1 14-43 16,-2 12-20-16,1 18-22 15,2 9 1-15,-2 8-20 0,1 2-6 16,-2 1-10 0,-2-1-2-16,1-5-13 15,-1-8-45-15,1-12-113 0,-1-9-99 16</inkml:trace>
  <inkml:trace contextRef="#ctx0" brushRef="#br0" timeOffset="80040.3026">19024 17419 703 0,'6'-15'383'16,"-6"-14"-100"-16,6 16-117 16,-1 7-32-16,-5 18-43 15,6 12-15-15,-6 17-7 16,1 6-4-16,2 8-27 15,1 4-9-15,-5 2-14 0,4-2-3 16,-2 0-2-16,1-5-1 16,6-16-21-16,-6-4-34 15,-2-20-88 1,2-9-87-16</inkml:trace>
  <inkml:trace contextRef="#ctx0" brushRef="#br0" timeOffset="80241.2191">18872 17665 1014 0,'5'-3'469'0,"5"-5"-213"0,17 3-125 16,7 4-30-16,-1 1-55 15,2 4-18-15,-10 1-13 16,-3 1 1-1,-1 1-108-15,-4 2-145 0</inkml:trace>
  <inkml:trace contextRef="#ctx0" brushRef="#br0" timeOffset="125559.9527">3558 9523 705 0,'0'4'338'16,"-1"8"-111"-16,1 10-71 16,1 19-84-16,0 9-8 15,7 14-22-15,-2 3-6 16,6-3-8-16,0-7 2 0,-2-21-69 16,0-8-80-1</inkml:trace>
  <inkml:trace contextRef="#ctx0" brushRef="#br0" timeOffset="125702.5059">3370 9745 716 0,'2'0'354'15,"4"0"-92"-15,18 6-108 16,9 0-30-16,16-1-25 16,12-1-30-16,13-4-34 15,9-5-45-15</inkml:trace>
  <inkml:trace contextRef="#ctx0" brushRef="#br0" timeOffset="126221.6891">4228 9656 930 0,'8'0'393'0,"10"10"-216"16,0 3-34-16,-3 16-19 16,-8 5-19-1,-7 3-29-15,-4 1-11 0,0-10-32 16,1-4-9-16,4-13-9 15,4-10 8-15,7-18 5 16,0-10 0-16,6-16-3 16,5-2-12-16,-2 3-7 15,3 8 6-15,-6 11 8 0,-1 11 1 16,-3 17 5-16,-1 7-4 16,-2 14-4-1,-8-2 1-15,-5 5-4 0,4-2-3 16,-2-2-4-1,0-7-3-15,5-11-1 0,-2-8 1 16,7-18 1-16,5-5 0 16,2-7-2-16,8 2-1 0,-5 5-4 15,2 5-1 1,2 14-3 0,-6 4 0-16,-1 13 3 0,-3 6 1 0,-7 5 1 15,-4 4 1-15,-2 0-43 31,1 2-96-31</inkml:trace>
  <inkml:trace contextRef="#ctx0" brushRef="#br0" timeOffset="126775.5759">5052 9781 424 0,'4'0'314'0,"3"-4"7"0,-3-5-94 16,2-1-33-16,-1-9-57 15,-3 0-22-15,-6-3-20 16,-1-1-10-16,-13 2-14 16,-1 3-8-16,-5 10-27 15,-2 4-18-15,3 17-21 16,-3 5-8-16,7 9-8 16,2 3 1-16,11-4 3 15,10 2 1-15,11-5 7 16,5-5 3-16,3-8 4 15,-3-7 2-15,0-7 4 16,-5-2 0-16,0-1 1 16,0 1-2-16,-6 6-2 0,1 8 0 15,-2 13 2-15,3 10 3 16,-7 15 0-16,0 4-1 16,-8 4-2-16,0-1 1 15,-8-6 23-15,-5-3 13 16,-3-4 12-16,-2-4 4 15,-1-14-11-15,4-6-5 0,-4-19-10 16,-1-10-8-16,11-10-55 16,3-2-41-16,14 0-144 15,0 1-90-15</inkml:trace>
  <inkml:trace contextRef="#ctx0" brushRef="#br0" timeOffset="127216.8441">5233 9397 576 0,'1'-11'371'15,"4"-10"-2"-15,-2 7-108 16,2 14-123-16,1 13-37 16,0 19-47-16,3 12-10 0,0 16-4 15,-1 4-8-15,1 4-13 16,-5-3-3-16,-5-8-5 16,-2-2-1-16,-1-17 0 15,3-7-1-15,2-16 6 16,6-11 26-16,5-17 11 15,4-9 3-15,10-15-8 16,-1-2-26-16,1 3-16 16,1 7-5-16,-8 13 3 15,-1 10 0-15,-6 12 5 16,-8 9 9-16,1 7 9 16,-1 5 2-16,0 6-2 15,5 0-7-15,2-1-12 16,-2-9-13-16,7-6-175 0</inkml:trace>
  <inkml:trace contextRef="#ctx0" brushRef="#br0" timeOffset="127611.045">5974 9606 992 0,'5'0'427'16,"11"2"-225"-16,12-3-47 16,17 2-60-1,-6-1-34-15,16-2-42 0,-6 2-4 16,-10-1-19-16,5 1-39 0,-27 1-121 15,-4-1-112-15</inkml:trace>
  <inkml:trace contextRef="#ctx0" brushRef="#br0" timeOffset="127845.3482">5956 9767 649 0,'14'1'426'0,"10"-1"-14"0,20 0-142 0,9-1-36 16,7-2-79-16,-1 3-31 16,-5-2-60-1,-3 0-22 1,-16 0-58-16,-7-4-102 0</inkml:trace>
  <inkml:trace contextRef="#ctx0" brushRef="#br0" timeOffset="140409.7762">7084 9560 698 0,'8'-27'327'0,"4"-28"-125"15,1 2-37 1,-5 3-27-16,-1 11-8 0,-2 14-9 16,-2 6-5-16,-3 15-39 15,0 7-25-15,0 21-37 16,0 13-15-16,1 17 3 15,4 6 2-15,2 5 0 16,4-4 0-16,4-10 0 16,-2-8 0-16,-2-11-106 0,0-9-94 15</inkml:trace>
  <inkml:trace contextRef="#ctx0" brushRef="#br0" timeOffset="140551.0101">6882 9757 938 0,'17'2'440'16,"8"-1"-205"-16,41 0-98 0,18-1-24 0,25 0-66 15,-1 3-20-15,-13 2-37 16,-8 2-61-16,-23-1-225 16</inkml:trace>
  <inkml:trace contextRef="#ctx0" brushRef="#br0" timeOffset="140919.5006">7054 10091 849 0,'-5'-7'398'0,"-3"-3"-177"15,17-1-108-15,14 2-18 16,21 0-47-16,14 3-12 16,12 6-14-16,-5 4-6 15,-21 7-7-15,-17 8 3 0,-28 5 10 16,-19 1 5-16,-28 7 3 16,-12-2-3-16,-17-2-10 15,6-6-2-15,18-12-4 16,15-5 3-16,28-8-16 15,9-1-7-15,25 1-3 16,13-1-2-16,16 8 15 16,13 7 5-16,-2 10 3 15,-5 4 2-15,-12 4-4 16,-13-5 1-16,-6-6-182 16</inkml:trace>
  <inkml:trace contextRef="#ctx0" brushRef="#br0" timeOffset="141531.1775">7618 9650 713 0,'0'-9'356'0,"10"-9"-113"15,7 8-48-15,10 10-79 16,7 4-34-16,3 22-46 15,-7-2-9-15,-7 13-6 16,-9 1-2-16,-12-1-1 0,-2-2 1 16,-7-6 0-16,4-3-1 15,-1-17 4-15,4-8-1 16,11-18-2-16,-1-14-2 16,5-10-11-16,6 1-5 15,-7 6-3-15,-2 9-3 0,7 16 7 16,-3 8 4-16,-1 10 1 15,2 10 2-15,-9 8-4 16,-7-3-2-16,-1 6 2 16,0-3 1-16,0-8 0 15,2-3-2-15,8-16 1 16,4-10-2-16,11-14 0 16,4-6 0-16,-5-1-2 15,11 4 1-15,-2 10-5 16,-5 3 20-16,4 16 12 15,-12 5 3-15,-10 11 9 16,-1 6-22-16,-4 1-7 16,-3 1-3-16,9-5-1 15,-1-4-90-15</inkml:trace>
  <inkml:trace contextRef="#ctx0" brushRef="#br0" timeOffset="142034.0026">8537 9593 822 0,'1'-2'421'15,"3"-3"-151"-15,-6 6-137 16,0-1-50-16,-1 8-58 16,-7 22-8-16,-9 42-3 15,18-30-1-15,13 6-5 16,6-3 0-16,11-11 0 15,2-5 2-15,5-16 6 0,-1-9 5 16,1-12 29-16,-7-9 5 31,-9-16 5-31,-1-4-3 0,-8-9-27 0,1-4-4 16,-5 5-8 0,-3-1 7-16,-3 15-1 0,-1 9-3 15,-3 16-8-15,1 11-11 0,3 18-2 16,-1 1 1-16,6 11 2 31,1 0 3-31,0-1-6 0,7-1 0 0,1-4 3 16,-1-5-48-1,-3-6-143-15,-3-6-226 0</inkml:trace>
  <inkml:trace contextRef="#ctx0" brushRef="#br0" timeOffset="142347.6513">8971 9852 954 0,'1'-1'472'0,"2"2"-155"15,2 14-197 1,2 10-50-16,1 12-40 0,-3 3-5 0,-2 0-8 16,1-2-3-16,-2-8-3 15,1-10 24-15,2-9-146 16,0-6-69-16</inkml:trace>
  <inkml:trace contextRef="#ctx0" brushRef="#br0" timeOffset="142630.9319">8979 9930 667 0,'0'-7'387'0,"6"-13"-48"31,6 4-82-31,11 6-118 0,9-2-39 16,4 10-59-1,2 1-19-15,-2 3-14 16,-8 6-2-16,-11 4-2 0,-6 6-1 16,-13 4 1-16,-3 1 0 15,-3-1 1-15,-4-5 0 16,9-3-3-16,3-7-2 16,5-1 0-16,9 1 0 15,3-1 2-15,3 8 1 16,-8 4 1-16,-7 5-1 15,-12 2 10-15,-12-3 9 0,-17-2 12 16,-8-8 2-16,-4-8 8 16,4-4-65-16</inkml:trace>
  <inkml:trace contextRef="#ctx0" brushRef="#br0" timeOffset="143747.737">9058 9415 296 0,'-4'-4'234'16,"-4"-5"54"-16,2-1-55 0,8 0-82 15,6-1-30-15,15-4-39 16,9 1 0-16,8 4 6 15,3 7-5-15,-5 12-23 16,-10 9-11-16,-20 9-10 16,-13 7-1-16,-33 5-3 15,-10 0-5-15,-2-2-14 16,8-6-5-16,25-10-7 16,13-7-2-16,29-7 7 15,13-4 11-15,19-3 8 16,7 0 1-16,-5 0-8 15,-8 2-7-15,-15 3-4 0,-10-4 0 16,-15-1-93-16</inkml:trace>
  <inkml:trace contextRef="#ctx0" brushRef="#br0" timeOffset="147389.8744">10029 9705 363 0,'5'-13'292'16,"-1"-4"36"-16,1 1-89 15,1 4-26-15,-7 8-72 0,1 2-39 32,0 17-56-32,-3 13-21 0,4 15-11 0,-2 10 2 15,0 10-4-15,2-2-1 16,-2 0 2-16,3-12 2 15,2-18 12-15,-5-6-39 16,3-20-130 0,2-5-146-16</inkml:trace>
  <inkml:trace contextRef="#ctx0" brushRef="#br0" timeOffset="147552.883">9838 9909 598 0,'1'-5'363'16,"2"-3"-42"-16,27 6-108 16,8-3-24-16,26 4-44 15,11 1-29-15,2 0-42 16,-2 5-22-16,-21-1-25 16,-14 0-72-16</inkml:trace>
  <inkml:trace contextRef="#ctx0" brushRef="#br0" timeOffset="154755.9259">10638 9727 184 0,'6'-5'167'31,"4"-4"23"-31,4 4-10 0,-3 4 0 0,9 9-24 16,-9 5-16-16,0 15-33 15,5 8-14-15,-7 6-39 16,3 4-17-16,-5-9-11 15,-7-9-5-15,-3-12 2 16,5-10 12-16,-1-19 2 16,6-11-3-16,5-24-5 0,1-2-14 15,10 0-1-15,-1 7 8 16,1 23 4-16,1 8 2 16,-3 16 2-16,1 7-9 15,-6 9-5-15,-1 4-2 16,-8 2-7-16,-4 1 2 31,-3-2-1-31,-2-2 1 16,2-9 2-16,0-11 2 0,7-15-1 15,4-11-3-15,8-7-5 16,4 2-4-16,6 6-5 16,1 7-1-16,-1 13 1 15,-4 7 0-15,-9 12 7 16,-2 6 3-16,-12 8 3 15,-2-3 1-15,-4 0-3 16,-2-2 1-16,4-2-145 16,-1-6-354-16</inkml:trace>
  <inkml:trace contextRef="#ctx0" brushRef="#br0" timeOffset="157904.8513">11539 9929 416 0,'7'-6'258'0,"7"-7"-37"15,-1-8-59 1,0-1-18-16,-5-8-16 0,-6 2-5 16,-11 1-9-16,-9 1-14 15,-16 8-42-15,-7 8-23 16,-2 10-34-16,-2 10-8 16,12 6-12-16,7 3-3 15,14 6 1-15,10-1 2 16,11 4 9-16,6-3 6 0,9-7 5 15,2-6 3-15,5-9 2 16,-2-3 0-16,-3-7 2 16,-2 0 1-16,-5-7-2 15,1 5-1-15,-7 1-9 16,2 3-5-16,4 16-7 16,-4 7-2-1,7 20 0-15,-3 5 2 0,-5 7 25 16,-7-2 12-16,-16-4 30 15,-13-2 11-15,-16-8-10 16,-2-3-3-16,-10-16-14 16,3-10-5-16,7-14-21 15,7-8-34-15,18-12-99 0,9-3-76 16</inkml:trace>
  <inkml:trace contextRef="#ctx0" brushRef="#br0" timeOffset="158393.3046">11841 9790 575 0,'-5'-3'375'16,"-2"-3"3"-1,0 6-235-15,1 5-47 0,3 10-59 16,0 5-10 0,4 7-3-16,2 3-4 0,9-1-8 15,2-2-3-15,7-6 1 0,4-11 0 16,2-13 7-16,-1-5 2 16,3-15 5-1,-5-3 0-15,-5-9 1 0,-4-6 20 16,-9 8 23-16,-4 2 8 15,-2 15 8-15,-2 8-28 16,-2 12-34-16,2 9-13 16,2 23-16-16,5 10 1 0,12 14 3 15,2 4 1-15,8 0 2 16,-7-12 1-16,-12-9 1 31,-7-3 2-31,-20-13 19 0,-4 1 15 0,-14-11 30 16,-5-5 7-16,-2-10-14 15,1-3-14-15,13-6-28 16,3-3-8-16,13-2-26 16,6 0-69-16</inkml:trace>
  <inkml:trace contextRef="#ctx0" brushRef="#br0" timeOffset="181056.6462">16681 12721 3 0</inkml:trace>
  <inkml:trace contextRef="#ctx0" brushRef="#br0" timeOffset="184617.1912">16879 12549 369 0,'48'7'83'0</inkml:trace>
  <inkml:trace contextRef="#ctx0" brushRef="#br1" timeOffset="240268.4097">5042 9224 570 0,'-12'8'340'15,"-10"7"32"-15,-42 39-209 0,-13 25-21 16,-48 39-32-16,-18 24-34 15,-19 22-52-15,-9 0-10 16,28-16-3-16,14-17 1 0,53-49-59 16,25-27-91-1</inkml:trace>
  <inkml:trace contextRef="#ctx0" brushRef="#br1" timeOffset="241022.2795">8402 9405 717 0,'-2'-2'348'0,"-7"8"-111"0,-11 13-27 16,-29 23-75-16,-23 21-18 15,-36 24-38-15,-11 15-15 16,-19 26-14-16,-1-2-4 16,17-2-37-1,12-13-75-15</inkml:trace>
  <inkml:trace contextRef="#ctx0" brushRef="#br1" timeOffset="241705.4262">11212 9452 482 0,'14'-17'262'0,"12"-18"-25"16,-5 9-25-16,-14 13-25 0,-7 11-20 15,-18 26-37-15,-15 20-21 16,-31 36-45-16,-22 21-6 16,-23 35-26-16,-10 6-13 15,-15 13-13-15,4 1-74 16</inkml:trace>
  <inkml:trace contextRef="#ctx0" brushRef="#br0" timeOffset="245814.0092">2262 11249 307 0,'3'-10'191'0,"-1"-10"10"0,-4-2-2 15,-17-3-20-15,-6 4-21 16,-11 7-59-16,-2 7-22 16,9 14-45-16,1 9-20 15,17 17-21-15,4 2-6 16,13 6 1-16,12 2 4 15,13-12 8-15,10-4 1 0,8-18 3 16,-4-9 4 0,-6-14 10-16,-7-4 5 15,-17-5 26-15,-6 3 15 16,-10 5 13-16,-5 7 0 16,-2 13-35-16,-1 7-20 0,1 20-21 15,1 9-7-15,-1 18 6 16,4-1-3-16,-1 2 20 15,0 3 14-15,-7-7 26 16,-10-6 12-16,-7-8-8 16,-5-9-5-16,-1-20-9 15,-2-6-4-15,4-24-9 0,8-12-31 16,8-19-82-16,9-4-57 16,12-5-255-16</inkml:trace>
  <inkml:trace contextRef="#ctx0" brushRef="#br0" timeOffset="246217.8343">2507 10930 612 0,'0'-1'327'15,"4"5"-69"-15,-4 8-71 0,0 18-78 16,-1 10 0-16,1 8-20 16,0 7-20-16,11 4-29 15,0 0-13 1,-1-1-9-16,1-9-6 16,-7-12-2-16,6-11 0 15,-8-17 12-15,0-8 14 16,5-14 6-16,-5-12 0 15,10-11-14-15,2-4-13 0,-2-2-11 16,6 9-3-16,-2 11-10 16,-2 6-5-16,3 16-6 15,-2 5-1-15,1 14 8 16,3 2 5-16,-3 9 8 16,-1 2 3-16,-6 4 2 15,0-2 0-15,-4-3 4 16,-2-5-8-16,3-8-226 15</inkml:trace>
  <inkml:trace contextRef="#ctx0" brushRef="#br0" timeOffset="246526.9617">3176 11214 916 0,'18'-5'417'15,"8"-6"-182"-15,24 5-133 16,6 6-23-16,5 1-45 16,-2 5-14-16,-14 0 10 15,-7-5-54-15,-8-1-205 16</inkml:trace>
  <inkml:trace contextRef="#ctx0" brushRef="#br0" timeOffset="246722.9651">3248 11352 501 0,'3'1'345'0,"10"4"32"0,24-4-140 16,13 0-21-16,11 1-44 16,-1-1-38-16,-11 4-62 15,-7 1-23-15,-8 1-39 16,-3-2-66-16</inkml:trace>
  <inkml:trace contextRef="#ctx0" brushRef="#br0" timeOffset="248826.5067">4355 11153 318 0,'-3'0'271'0,"2"-4"-1"15,7-5-77-15,2-9-29 16,11-10-85-16,-3-3-16 15,0-12 3-15,0-3-3 16,-8 3 0-16,-6 8 10 0,1 17-18 31,-7 18-21-31,1 22-25 0,4 16-20 0,5 24-10 16,4 1 11-16,3 6 10 31,1-8 5-31,1-14-43 0,-2-5-67 16</inkml:trace>
  <inkml:trace contextRef="#ctx0" brushRef="#br0" timeOffset="248985.3609">4185 11296 709 0,'3'3'311'0,"14"-2"-130"16,15 4-37-16,30-5-38 15,11-1-28-15,17-4-56 0,2 2-10 16,-7 5-3-16,-4 3-24 15</inkml:trace>
  <inkml:trace contextRef="#ctx0" brushRef="#br0" timeOffset="249302.6902">4417 11553 1082 0,'-7'-6'469'0,"-1"-3"-236"0,8 0-87 16,16-1-88-16,9 4-22 0,11 0-34 31,9 6-9-31,-4 7 1 16,-7 7 3-16,-18 7 4 0,-16 4 5 16,-23 6 3-16,-11-1 3 0,-7 0 1 15,-1-4-1 1,2-8-8-16,8-8-3 15,10-8-6-15,14-3-10 16,19-2-7-16,7 1-4 0,14 5 14 16,-1 4 10-1,4 5 12-15,4 3 4 16,6 0-5-16,1-2-1 0,6-11-510 16</inkml:trace>
  <inkml:trace contextRef="#ctx0" brushRef="#br0" timeOffset="249705.3715">4925 11116 833 0,'10'0'390'0,"-1"-1"-156"16,5 15-94-16,-6 8-18 16,-8 12-32-16,1 5-16 15,-5 4-34-15,4 1-8 16,5-6-15-16,2-7 1 16,14-16 11-16,5-8 6 15,13-15 5-15,6-8-1 16,-5-13-7-16,-1-3-1 0,-10-8-4 15,-5 0-2 1,-6 3-5-16,-9 5-4 16,-5 12-5-16,-4 6-6 0,-4 12-9 15,-1 8-4-15,0 11-2 16,3 9 3-16,3 8 6 16,4 2 0-16,6 2 0 15,2-4-19-15,4-5-198 16</inkml:trace>
  <inkml:trace contextRef="#ctx0" brushRef="#br0" timeOffset="250173.991">5437 11362 972 0,'3'6'437'0,"1"8"-198"16,1 12-103-16,2 5-14 15,-4 4-41-15,1 4-24 0,0-7-26 16,-4-5-8-16,7-5-10 16,-2-7 0-16,-2-11-9 15,3-8-32 1,-5-12-96-16,4-6-64 0,-6-9-140 16,-3-1-8-16,-6 1 96 15,-1 1 82-15,2 10 197 16,3 6 66-1,2 6 36-15,0 4-9 16,8-3-21-16,10 0-17 16,11 0-33-16,3 1-6 0,4 4 0 15,-7 0 2-15,-9 3 1 0,-3 1-4 16,-11 7-22-16,-2 0-8 16,-4 4-4-16,0-1-2 15,4-3-12-15,4 1-4 16,10 2-2-1,4-2 1-15,6 6 0 0,2-2-1 16,-11 6 0-16,-8-2 13 16,-19 3 37-16,-12 4 8 15,-13-3 8-15,-3 2-9 0,2-12-41 16,8-4-68-16</inkml:trace>
  <inkml:trace contextRef="#ctx0" brushRef="#br0" timeOffset="250487.8293">5524 10961 681 0,'4'-15'350'16,"11"-17"-71"-1,10 6-68-15,14 11-79 0,8 5-27 16,-1 16-55-16,-9 5-5 16,-21 8-1-16,-14 13 3 0,-20 4-4 31,-7 3-8-31,-1-2 10 0,6-11 1 0,18-4-2 16,12-6 2-16,17-7-11 15,8 1-1-15,16-4-2 16,3 1-3-1,-1-2-15-15,1 0-12 0</inkml:trace>
  <inkml:trace contextRef="#ctx0" brushRef="#br0" timeOffset="251322.1639">6407 11190 873 0,'2'-5'432'0,"3"-6"-164"16,-1 16-140-16,0 12-43 16,0 22-44-16,6 13 0 15,-6 11-11-15,2 0-5 16,-7-11-5-16,-4-14-2 16,1-13-43-16,-3-13-58 15,-5-12-272-15</inkml:trace>
  <inkml:trace contextRef="#ctx0" brushRef="#br0" timeOffset="251433.1395">6262 11439 551 0,'4'-5'334'0,"18"-6"-5"15,8-1-133-15,17 4-106 16,8-1-27-16,11 8-44 16,6 4-23-1</inkml:trace>
  <inkml:trace contextRef="#ctx0" brushRef="#br0" timeOffset="251932.1302">7130 11435 257 0,'8'-3'164'0,"7"-5"19"16,0 0-6-16,3-5 9 16,-7 1 4-16,-6-5-8 15,-5-2-14-15,-10-4-39 16,-6-6-20-16,-19 2-32 16,-6 3-15-1,-2 12-38-15,-3 10-14 0,14 14-26 16,6 7-9-1,14 11 0-15,7 0 3 0,10 3 11 16,6-2 4-16,13-14 5 16,4-4 2-16,11-13 1 15,0-6 4-15,-4-7 1 16,-4 2 1-16,-6 4-7 16,-3 7-3-16,-4 12 7 15,0 14 4-15,-3 13 9 16,-5 4 0-16,-12 6-5 0,-12-3-1 15,-19-2 3-15,-7-1 3 16,-12-12 5-16,-1-5 4 16,0-18 6-16,9-9 1 15,12-16-24-15,7-7-31 16,17-6-94 0,7-4-89-16</inkml:trace>
  <inkml:trace contextRef="#ctx0" brushRef="#br0" timeOffset="252350.7925">7417 11281 972 0,'0'-4'456'0,"0"-3"-204"0,-4 9-144 16,3-2-40-16,0 0-47 0,-1 11-8 15,-2 48 6 1,7-28 1-16,10 4-10 16,8-4-1-16,9-10 4 0,1-11 4 15,-3-15 11-15,-4-6 2 16,-3-11 4 0,-4-5-3-16,-5-3-4 0,-3-1-3 0,-7 7-10 31,2 7-10-31,-4 14-31 15,1 9-6-15,6 18-3 16,1 14 5-16,7 20 23 16,4 10 2-16,2 1 6 15,0 0 0-15,-13-11 12 16,-13-6 17-16,-23-5 34 16,-16-8 16-16,-19-10 15 15,3-8-9-15,6-21-26 16,7-12-13-16,15-16-59 15,5-8-79-15</inkml:trace>
  <inkml:trace contextRef="#ctx0" brushRef="#br0" timeOffset="260474.761">1952 12727 588 0,'5'-13'263'0,"17"-17"-118"0,0-6-26 15,13-2-13 1,1-1-2-16,-7 8-8 16,3 9-11-16,-17 18-33 0,-2 14-13 15,-10 22-13-15,-3 13 2 16,-2 10 6-16,0 2-5 16,7-5-9-16,3-11-3 15,18-14 2-15,5-10 4 0,8-24 4 31,7-11 3-31,-4-18-1 16,-4-7-1-16,-10-1-1 16,-9 0-3-16,-9 10-8 15,-4 10-10-15,-3 13-3 0,-7 11-2 0,2 16-1 32,-4 9 5-32,1 16-2 15,3 5 2-15,2 3-1 16,4-2-1-16,7-12-2 15,5-9-35-15,10-16-286 0</inkml:trace>
  <inkml:trace contextRef="#ctx0" brushRef="#br0" timeOffset="260682.3758">2673 12825 1115 0,'0'0'462'0,"-4"1"-291"15,3 7-51-15,2 14-66 16,-1 6-16-16,1 15-11 16,-1 3-7-16,2-1-10 15,1-7-4-15,3-11-21 16,5-9-57-16,1-12-155 16,2-6-181-16</inkml:trace>
  <inkml:trace contextRef="#ctx0" brushRef="#br0" timeOffset="260986.9667">2610 12869 580 0,'-8'-11'352'0,"-7"-10"-47"16,11 7-116-16,6 3-43 15,18 0-70-15,7 1-30 0,16 3-32 16,2 6-4-16,-5 3-8 16,-4 8-2-16,-18 2 3 15,-5 6 2 1,-20 5 7-16,-7 3 3 0,-5-4 1 15,-3-2-1 1,10-9-11-16,7-4-5 16,12-1-6-16,10-3-4 15,10 2 4-15,7 5 4 16,2 6-2-16,-8 7 2 16,-11 2 24-16,-13-3 18 15,-12 2 31-15,-11-5 10 0,-16 2-13 16,-4-2-14-16,-5-16-29 15,5-6-71-15,16-19-320 0</inkml:trace>
  <inkml:trace contextRef="#ctx0" brushRef="#br0" timeOffset="261428.2404">2720 12376 848 0,'0'-6'378'15,"7"-5"-180"-15,4-3-45 0,19 0-66 0,11 1-26 32,8 8-37-32,3 5-7 0,-16 9-6 0,-10 7 1 15,-23 11 9-15,-11 7 2 16,-20 6 3-1,-7 3-2-15,3-9-11 16,8-8-4-16,22-14 5 16,12-7 6-16,23-7 4 15,11-4 2-15,6 1-8 16,1-1-7-16,-4 6-11 16,-5 0-45-16,-2 7-404 15</inkml:trace>
  <inkml:trace contextRef="#ctx0" brushRef="#br0" timeOffset="261779.1905">3512 12687 898 0,'8'-1'426'15,"12"-3"-124"-15,12-2-197 0,8-2-23 16,16 3-33-16,2 4-18 15,1 3-20-15,-7 1-5 16,-13 2-20 0,-9 1-40-16,-17-4-128 0,-4 2-113 15</inkml:trace>
  <inkml:trace contextRef="#ctx0" brushRef="#br0" timeOffset="261974.7499">3605 12826 648 0,'8'0'370'0,"20"2"-38"0,4-1-86 0,17 3-70 16,2-3-30 0,-2 2-52-16,2 2-16 0,-14-6-30 15,-4-1-18 1,-10-2-110-16,-8-1-121 0</inkml:trace>
  <inkml:trace contextRef="#ctx0" brushRef="#br0" timeOffset="262659.9405">4729 12631 483 0,'-9'1'256'0,"-9"-1"-35"16,-4-1-27-16,-6-10-10 16,3-4 2-16,8-10-29 15,5-11-28-15,20-6-62 16,12-3-31-16,20 1-25 15,8 6 1-15,16 21 2 16,0 17 2-16,-7 25-4 0,-1 20-5 16,-31 14 10-16,-17 2 4 15,-28 3 3-15,-21 0 1 16,-22-3-8-16,-2-3-3 16,7-15-2-1,10-14 1-15,24-20-2 0,13-9-9 16,16-12-13-16,10-2-5 15,19-1-1-15,12 2 7 16,12 9 10-16,1 2 0 16,-1 8 0-16,-10 5 0 15,-13 1-40-15,5 2-98 16</inkml:trace>
  <inkml:trace contextRef="#ctx0" brushRef="#br0" timeOffset="263318.6373">5417 12813 359 0,'6'-3'245'0,"11"-4"21"0,-5-5-29 15,6-3-48-15,-8-3-17 16,-2-4-28-16,-5-4-14 0,-13-1-28 16,1 1-15-1,-17 4-36-15,1 7-17 16,-11 13-27-16,-4 4-8 16,0 9-12-16,4 4-1 0,12 1-2 15,6 1-1-15,20 5 0 16,6-3 1-16,18-2 5 15,6-4 4-15,5-9 6 16,0-4 1-16,-8-3 5 16,-5-3 1-16,-6 0-1 15,-8 2-2-15,1 6-8 16,1 5-5-16,-5 12-3 16,7 8 0-16,-3 17 0 15,0 5 3-15,7 8 5 16,-9-3 0-16,-8-16 8 15,-2-6 3-15,-15-13 38 16,-7-3 17-16,-10-5 19 16,-8-4 7-16,-9-7-25 0,-2-3-11 15,1-9-20-15,10-3-9 16,20 0-25 0,10 0-9-16,17-3-110 15,3-2-111-15</inkml:trace>
  <inkml:trace contextRef="#ctx0" brushRef="#br0" timeOffset="265151.5179">6167 12158 578 0,'-16'-2'327'0,"-29"2"-30"15,-6 11-105-15,-4 32-85 0,-4 19-22 16,14 37-43-16,14 13-19 15,28 8-17-15,19 1-2 16,26-16-1-16,10-9-1 16,19-28-2-16,7-22-18 15,18-29-177-15</inkml:trace>
  <inkml:trace contextRef="#ctx0" brushRef="#br0" timeOffset="267411.0457">6324 12391 556 0,'4'-11'287'0,"4"-11"-92"16,-2 10-53-16,2 9-23 15,-4 11-41-15,-2 14-16 0,-1 23-25 16,2 11 3-16,-1 12 6 15,-1-2-1 1,2-11-1-16,-1-9-5 0,0-15-15 16,3-8-5-1,1-16 5-15,6-8 7 16,-2-13 6-16,4-5-1 0,0-10-13 16,0 1-10-1,5 3-15-15,0 5-4 0,2 16-3 16,-1 4 2-1,0 16 8-15,-2 5 8 0,-9 9 13 16,-5 3 2 0,-4-3 0-16,1-2-3 0,6-12-15 15,5-7-65-15,11-16-301 16</inkml:trace>
  <inkml:trace contextRef="#ctx0" brushRef="#br0" timeOffset="267607.8827">6755 12652 878 0,'8'0'409'16,"13"1"-149"-16,3 0-55 16,8 2-64-16,2 0-29 15,0-1-57-15,1 0-22 0,-1 2 9 16,1-4-92-1,-7-5-434 1</inkml:trace>
  <inkml:trace contextRef="#ctx0" brushRef="#br0" timeOffset="268077.9957">7283 12558 718 0,'-1'0'365'0,"-4"4"-83"16,3 4-114-16,2 11-83 31,5 4-16-31,8 5-34 15,5-6-8-15,5-7-7 16,0-7-1-16,-2-10 3 16,-2-8 3-16,1-7 5 15,-2 1 2-15,-6-8-15 16,-2 3 34-16,-10 1-1 16,-2 2 0-16,-1 11 3 0,0 4-41 15,4 17-12-15,0 4-5 16,4 20 0-1,2 7 2-15,-1 10 1 0,1 5 1 16,-7 2 3-16,-4 0 7 16,-14-12 39-16,-7-6 9 15,-8-19 13-15,-5-6 3 16,-5-19-29-16,1-10-7 16,6-17-19-16,8-5-11 0,24-7-111 15,7 4-89-15</inkml:trace>
  <inkml:trace contextRef="#ctx0" brushRef="#br0" timeOffset="268607.4749">7692 12180 775 0,'4'-2'378'0,"12"6"-145"15,6 11-81-15,14 31-98 0,6 20-18 16,2 29-14-16,-6 2 0 16,-16 3 6-16,-19-10 9 0,-13-13 70 15,-8-2 22 1,-14-15 72 0,4-7 15-16,-4-16-49 0,4-8-19 15,8-17-77 1,6-6-24-16,7-8-32 15,3-9-19-15,5-1-64 16</inkml:trace>
  <inkml:trace contextRef="#ctx0" brushRef="#br0" timeOffset="270174.1888">1921 14169 414 0,'20'-20'201'0,"22"-17"-34"15,-6 5 3-15,-16 10 29 16,-10 11-31-16,-10 16-61 15,-2 9-24-15,-1 28-54 16,5 7-1-16,4 11-11 16,1 1-8-16,15-11 1 15,-2-13 16-15,11-19 22 16,7-11 6-16,1-20 8 16,2-7-11-16,-7-15-14 0,-4-4-2 15,-11-1-7-15,-4-1-4 16,-10 9-11-16,-1 7-6 15,-4 11-12 1,-4 9-5-16,0 14-2 0,-2 12 1 16,1 16 4-16,3 2 4 15,3 8 2-15,5-3 1 16,4-8-3-16,6-5-39 16</inkml:trace>
  <inkml:trace contextRef="#ctx0" brushRef="#br0" timeOffset="270386.1788">2627 14293 805 0,'0'1'390'0,"-3"7"-116"15,2 4-127-15,3 16-97 0,0 1-4 16,3 11-23-1,3 6-10-15,-5-5-4 0,4 0-1 16,-7-9-4-16,-4-8-34 16,0-11-187-16</inkml:trace>
  <inkml:trace contextRef="#ctx0" brushRef="#br0" timeOffset="270686.4334">2599 14343 893 0,'9'-9'363'16,"14"-6"-220"-16,4 9-60 16,2 9-43-16,-2 7-4 0,-8 7-3 15,-10 2-1-15,-11 8 4 16,-9-3-6-16,-3-1-6 16,2-3-5-16,2-13-8 15,10-4-5-15,12-4-9 16,5-8-4-16,10-2-2 0,0 5 2 15,3 3 2 1,-1 6 3-16,-7 12 4 0,-9 2 18 16,-18 5 30-16,-11 2 5 15,-16-1 4-15,-4 0-11 16,-2-11-15 0,5-9-35-16,11-11-119 0,9-9-131 15</inkml:trace>
  <inkml:trace contextRef="#ctx0" brushRef="#br0" timeOffset="270989.978">3289 14097 699 0,'-2'-1'422'0,"2"1"-3"16,12 0-236-16,25 2-97 0,13 1-25 16,15-1-22-16,-1 1-11 15,-7 3-16-15,-6 0-2 16,-11-5-20-1,-3-1-60-15,-15-6-262 0</inkml:trace>
  <inkml:trace contextRef="#ctx0" brushRef="#br0" timeOffset="271173.9399">3354 14236 595 0,'3'2'353'15,"10"1"-17"1,15 3-93-16,10-1-81 0,5 1-25 0,6 0-40 16,-5 0-15-16,5-2-24 15,0-2-15-15,-8-4-91 16,-4-5-32 0</inkml:trace>
  <inkml:trace contextRef="#ctx0" brushRef="#br0" timeOffset="271920.7806">4535 13816 886 0,'-2'-7'417'0,"-2"-2"-193"0,4 9-90 16,7 26-93-16,3 15-27 15,9 20-1-15,-3 6 4 16,-2-3 7 0,-4-6 0-16,-3-17-5 0,0-4-2 15,1-14-80-15,-5-8-112 0</inkml:trace>
  <inkml:trace contextRef="#ctx0" brushRef="#br0" timeOffset="272066.5248">4434 14078 1021 0,'13'0'387'15,"19"-3"-274"-15,13 3-54 0,20 2-15 16,7-1-14-16,10 2-22 16,-7 2-15-16</inkml:trace>
  <inkml:trace contextRef="#ctx0" brushRef="#br0" timeOffset="272304.9326">4379 14454 914 0,'15'1'401'0,"28"0"-195"16,14 1-48-16,25 2-13 15,9-2-33-15,-2 4-43 16,-12 2-18-16,-23 0-57 16,-13 2-67-16</inkml:trace>
  <inkml:trace contextRef="#ctx0" brushRef="#br0" timeOffset="272844.8394">5276 14162 663 0,'6'10'270'15,"10"25"-126"-15,6 14-99 0,6 29 19 16,5 6 8 0,-8-6-7-16,-3-12-6 0,-7-27 26 15,-2-15 13-15,-4-20 47 16,-3-11 10-16,-5-24-46 15,-2-17-21-15,-2-25-43 16,-1-16 2-16,-5-21 8 16,0-4 2-1,-2-8-14-15,7 8-9 16,3 17-15-16,5 16-5 0,4 34-3 16,-4 12-4-1,2 21-10-15,-2 2 24 0,5 12-179 16,2 1-190-16</inkml:trace>
  <inkml:trace contextRef="#ctx0" brushRef="#br0" timeOffset="273476.8388">5380 13649 830 0,'-3'0'308'0,"9"-4"-251"16,10 1-37-16,35 1-25 15,23-5 5-15,57 1 36 16,32-2 19-16,63-3 26 16,32 6-6-16,43 1-30 15,18 3-14-15,-2 1-21 16,-16 0-3-16,-61-1 2 16,-30-3 1-16,-68 2 0 15,-34-2-2-15,-39 5-2 16,-24 1 1-16,-23-2 5 15,-9-1 5-15,-10-5 5 16,-3-3-1-16,-6 5-2 16,1 3-3-16,-6-3-3 15,4 5 0-15,0-4-6 0,-1 2-6 16,11 4-5-16,-2 0-2 16,7 6-3-1,3 4 1-15,-4 8-3 0,6 11 0 16,-3 25-2-16,3 13 4 15,2 14-23-15</inkml:trace>
  <inkml:trace contextRef="#ctx0" brushRef="#br0" timeOffset="274126.5318">5717 14185 794 0,'-9'-17'357'0,"-7"-21"-174"16,10-2-42-16,21 2-67 16,15 4 0-16,23 14-20 0,7 13-1 15,5 21-5-15,-4 17-25 16,-24 19-3-16,-16 6 6 15,-34 12 4-15,-15 4 1 16,-18 0-5-16,-2-2-7 0,2-22-3 16,1-12 2-1,15-31-21-15,7-14-13 16,21-18-18-16,9-6-6 0,22-1 17 16,6 5 17-16,4 14 16 31,-3 6 6-31,-4 17 4 0,-7 10-8 0,-3 12-4 15,-1 1-2-15,1 0-16 16,7-8-81-16</inkml:trace>
  <inkml:trace contextRef="#ctx0" brushRef="#br0" timeOffset="274655.2164">6452 14389 754 0,'1'-9'348'0,"-1"-12"-162"16,-2-3-41-16,-5 1-63 15,-4 0-21-15,-9 2-23 32,-10 7-10-32,-7 12-13 0,-1 4-8 0,9 17-12 15,9 4-5-15,14 7-3 16,10 2 2-16,14-2 8 16,9 0 2-16,7-13 1 15,3-7 2-15,-19-13 5 31,-9 1 3-31,0 1 5 0,20-12 0 0,-9-3 14 16,-9 0-1-16,-3 16-7 16,-2 5-2-1,1 15-16-15,2 10-2 0,-7 10 2 0,1 8 0 16,-10 5 3-16,-7 0 3 16,-13-2 49-16,-1-3 11 15,-8-8 18 1,-5-8 12-16,0-15-28 0,-1-13-3 15,2-20-11-15,7-12-13 16,10-16-31-16,9-4-29 0,20-6-124 16,13 2-117-16</inkml:trace>
  <inkml:trace contextRef="#ctx0" brushRef="#br0" timeOffset="275083.9672">6928 13801 751 0,'-15'0'348'0,"-24"13"-138"16,-10 13-62-16,-1 35-81 16,1 11-18-16,18 21-37 15,13 2-6-15,21 5 2 16,14 0 2-16,16-16 3 16,5-6 1-16,7-28-2 15,-7-14-1-15,-1-14-12 16,-9-7-47-16</inkml:trace>
  <inkml:trace contextRef="#ctx0" brushRef="#br0" timeOffset="275447.6362">6953 14011 738 0,'-2'-2'373'0,"-7"-2"-116"16,8 22-160-16,-2 9-37 16,3 24-41-16,4 6 0 0,3 11-6 15,1 2 1 1,0-8 0-16,-2-6 1 16,-2-15-1-16,-2-11-2 0,3-18 6 15,0-8 5-15,6-18 0 16,4-8-2-16,6-16-10 15,6-1-8-15,0 2-3 16,1 7 7-16,-2 17 4 16,-5 10 3-16,-5 18 6 15,-3 7-1-15,-6 13 7 16,-5 2 1-16,-1-1-2 16,3-3-7-16,2-11-16 15,0-4-72-15</inkml:trace>
  <inkml:trace contextRef="#ctx0" brushRef="#br0" timeOffset="275614.4451">7389 14402 868 0,'2'-3'415'0,"13"0"-114"0,6 2-156 16,4-5-65-16,10 6-28 0,-4 0-61 15,1 0-76-15</inkml:trace>
  <inkml:trace contextRef="#ctx0" brushRef="#br0" timeOffset="276002.1195">7713 14285 870 0,'-2'0'406'0,"-4"5"-156"16,1 5-119-16,6 12-79 16,1 3-21-16,8 3-18 15,5 1-1-15,6-9 1 16,0-8 1-16,5-12 3 16,-2-8 1-16,-3-14 2 15,-1-2 2-15,-7-7-2 16,-1 1-3-16,-7 5-4 0,1 4-7 15,-4 13-1-15,1 8-2 16,3 16-1 0,-4 10 2-16,6 21-2 0,1 8 1 0,6 13-1 31,-3-1 0-31,-5-5 2 16,-6-6 0-16,-10-14 16 15,-4-3 14-15,-15-15 13 16,-5-10 7-16,-7-17-5 0,-6-9-13 0,6-19-50 15,8-3-55 1,16-5-140-16,9-5-150 0</inkml:trace>
  <inkml:trace contextRef="#ctx0" brushRef="#br0" timeOffset="276347.246">7997 13881 969 0,'19'5'427'16,"14"6"-207"-16,17 28-146 16,4 10-25-16,2 16-16 0,-3 5 3 15,-26 3 5-15,-10 5 0 16,-28 2-5-16,-7 1-3 16,-17-13-5-16,-1-12-3 15,6-17-6-15,1-12-3 16,15-12-61-16,7-2-100 15</inkml:trace>
  <inkml:trace contextRef="#ctx0" brushRef="#br0" timeOffset="318920.2685">22331 5350 900 0,'-7'-18'424'16,"-2"-13"-162"-16,-2 11-58 16,-4 24-94-16,1 18-35 0,5 31-60 15,8 19-11-15,19 40-7 16,8 20-1-16,6 23 4 15,-5 9 3-15,-11-3 9 16,-2-6 2 0,-9-20 2-16,-5-14-2 15,-6-22-1-15,-9-14-21 0,-3-28-147 16,-4-19-208-16</inkml:trace>
  <inkml:trace contextRef="#ctx0" brushRef="#br0" timeOffset="319345.9648">22244 5414 610 0,'-29'16'261'16,"-30"21"-131"-16,4 0-72 15,13 0-28-15,11-3-6 16,15-8 16-16,10-6 7 16,14-14 43-16,6-7 19 15,15-19-3-15,4-12-12 16,10-8-40-16,4-6-20 15,1-5-12-15,-5-2-3 0,-9-9 2 16,-6-3 29 0,-18 4 28-16,-4 6 12 15,-4 20 2-15,-2 12-32 0,5 21-35 16,-3 6-15-16,11 17-11 0,7 9-1 16,10 17 1-1,11 9 1-15,2 5 2 16,1-1 1-16,4-6 18 0,-3-7-112 15</inkml:trace>
  <inkml:trace contextRef="#ctx0" brushRef="#br0" timeOffset="319609.6422">23013 4721 1256 0,'-5'0'511'0,"-8"3"-331"0,2 10-59 15,3 22-65-15,2 12-20 16,6 20-14-16,4 4 0 16,-4 8-4-16,4 0-4 15,4-3-6-15,0-2-1 16,7-16-2-16,-3-13-16 0,-4-15-93 15,-1-8-82 1</inkml:trace>
  <inkml:trace contextRef="#ctx0" brushRef="#br0" timeOffset="319761.001">22726 5089 942 0,'3'-5'454'15,"8"-2"-168"-15,22 1-99 16,15 1-26-16,30 2-38 15,13 6-21-15,9-1-41 16,-5 0-17-16,-22 2-13 16,-13-3-50-16</inkml:trace>
  <inkml:trace contextRef="#ctx0" brushRef="#br0" timeOffset="335001.0491">9952 13773 804 0,'-16'-3'381'0,"-28"3"-143"16,-2 21-46-16,-14 39-68 16,0 19-31-16,7 39-52 15,4 13-12-15,29 12-20 16,12-8-1-16,32-24-8 15,21-17-8-15,27-37-127 16,15-20-145-16</inkml:trace>
  <inkml:trace contextRef="#ctx0" brushRef="#br0" timeOffset="335362.8698">10295 14291 903 0,'-11'5'383'0,"-10"8"-200"0,6 19-85 15,12 8-20-15,14 8-25 16,5-4-20-16,12-6-15 16,-1-9 0-16,6-14 2 15,6-6 1-15,0-16 8 16,-4-8 5-16,-6-22 5 15,-7-10 2-15,-19-20 1 16,-12-10-3-16,-26-4-8 16,-8 1-6-1,-8 23-2-15,7 14 4 0,1 26-5 16,4 14-2 0,12 12-16-16,5 6-9 15,26 13-4-15,16 2 2 16,22-2 1-16,14 2 2 0,16-4-124 15,13-3-109 1</inkml:trace>
  <inkml:trace contextRef="#ctx0" brushRef="#br0" timeOffset="335695.1126">10862 14187 716 0,'-7'-6'368'0,"-12"-2"-96"16,0 4-68-16,2 6-98 16,2 7-36-16,9 9-59 15,0 1-13-15,12 3-6 16,6-3 2-16,14-6 7 16,6-1 5-16,-2-6 6 15,-7-4 3-15,-15-1 11 16,-8-1-2-16,-20-2-4 15,-6 2-4-15,-9 2-3 16,1 11 6-16,6 11 8 16,7 1 4-16,15 5-6 0,6 0-6 15,13-4-7-15,6-3-1 16,12-6-1-16,4-5 1 16,7-6-4-16,1 0-2 15,-8-9-77-15,-1-5-96 16</inkml:trace>
  <inkml:trace contextRef="#ctx0" brushRef="#br0" timeOffset="336111.4789">11014 14258 768 0,'-1'-2'358'0,"3"2"-148"16,9 0-80-16,18 2-81 15,8 1-17-15,10-1-20 16,1-1-4-16,-11-1 2 15,-8 0 2-15,-16 0 5 16,-6-1 4-16,-5 0 1 16,-10-1-4-16,-2 3-6 15,-10 4-8-15,-5 5-1 16,0 8 1-16,-3 5 1 16,8 2 3-16,8 5-2 15,7-4-2-15,15 2 1 0,11-5 0 16,6-7 1-1,5-1 2-15,-3-14 5 0,-3-1 3 16,2-11 3-16,-5-9 2 16,-1-10-1-16,0-2-3 15,-8-4 0-15,-2 3-2 16,-5 13 23-16,-4 5 8 0,-3 20 7 16,-2 7 3-16,-2 16-23 15,-1 7-9-15,4 5-12 16,3 3-4-16,6-7-55 15,5-3-106-15</inkml:trace>
  <inkml:trace contextRef="#ctx0" brushRef="#br0" timeOffset="336296.9708">11640 14245 826 0,'0'-1'504'0,"0"-2"-20"15,4 9-340-15,-4-6-46 16,4 9-79-16,18 52-6 16,-17-21-7-1,1 2 0-15,-1-5-28 0,5-3-59 16,2-15-277-16</inkml:trace>
  <inkml:trace contextRef="#ctx0" brushRef="#br0" timeOffset="336752.3707">11811 14248 839 0,'-1'-3'420'0,"0"-1"-134"16,-1 6-102-16,1-2-87 15,0 0-27-15,-10 13-33 16,-38 40-10-16,34-25-16 16,4 2-6-16,2-5-6 15,8 0-3-15,14-8-3 16,2-7 1-1,13-5 3-15,1-3 3 0,1-5 4 16,6-3 1-16,-7-4 0 0,0-4 1 16,-6-4-1-1,-4 0 0-15,0 7-1 0,-7 0-2 16,-1 8-5-16,-4 5 3 16,-6 7 12-1,-1 6 7-15,-7 9 14 16,-4 1-4-16,0-2-7 0,-1-1-4 15,5-12-7-15,6-4 2 0,7-13 1 16,6-9-1-16,10-9-1 16,3-3-5-16,6-1-6 15,-1 3-4-15,2 7-1 16,-5 5-2-16,-9 14 1 16,-4 6 4-16,-6 15 6 31,0 6 4-31,-3 10 6 0,-3 0-1 0,-3-6-5 15,-2-3-3-15,-2-11-76 16,1-3-68-16</inkml:trace>
  <inkml:trace contextRef="#ctx0" brushRef="#br0" timeOffset="336896.5598">12095 13981 849 0,'4'-11'528'16,"-4"-9"0"-16,5 14-311 0,-2 15-162 16,1 12-32-16,5 15-11 15,0 1-81-15</inkml:trace>
  <inkml:trace contextRef="#ctx0" brushRef="#br0" timeOffset="337578.8116">12975 14249 720 0,'-21'-3'379'0,"-15"-4"-100"15,-8 11-148 1,3 5-43-16,3 16-64 0,6 5-24 16,17 10-16-16,4 1-6 15,17 1 1-15,7 0 4 16,14-9 10-16,8-5 6 16,3-16 7-1,2-5 3-15,-6-12 6 0,-4-2 3 16,-11-3 6-16,-5-4 2 15,-13 1 13-15,-2 0 10 16,-8 6-3-16,-4 7-5 0,2 15-11 16,-2 10-11-1,6 13-5-15,1 4 0 16,5 7-7-16,1-1-3 0,3-2 2 16,1-4 1-1,2-16-52-15,8-5-71 16</inkml:trace>
  <inkml:trace contextRef="#ctx0" brushRef="#br0" timeOffset="337868.2446">13188 14332 1003 0,'-9'-10'419'0,"-6"-5"-254"0,2 5-42 15,2 14-74-15,6 11-29 16,7 15-32-16,6 8-4 16,11 8 7-1,0-4 4-15,9-9 7 16,1-11 5-16,-1-16 8 0,0-4 5 16,-9-11 14-1,-8-6 5-15,-13-9 14 0,-11-7 1 16,-11-1-15-16,-4 2-9 15,5 11-49-15,3 5-54 16,9 15-235-16</inkml:trace>
  <inkml:trace contextRef="#ctx0" brushRef="#br0" timeOffset="338180.9272">13398 14465 919 0,'10'3'422'0,"16"6"-195"15,4-4-45-15,1 0-78 16,0-5-28-16,-2-4-28 16,-2-2-8-16,-4-11-7 15,-5-1-2-15,-7-11-2 16,-7-4-2-16,-10-3-4 16,-8-1-2-16,-16 7-12 15,-3 6-8-15,-5 16-16 16,3 11-9-16,7 19-8 15,8 12 2-15,6 18 11 16,6 5 6-16,9 8 9 16,5-4 2-16,9-8 2 15,3-4 2-15,3-7 1 16,1-5 1-16,-3-12 1 0,-3-8-1 16,3-15-197-1</inkml:trace>
  <inkml:trace contextRef="#ctx0" brushRef="#br0" timeOffset="338489.6605">14084 14353 1042 0,'-8'9'486'15,"-6"8"-220"-15,-11 8-98 16,-7 3-36-16,-5-3-60 15,-2-2-23-15,1-11-23 16,1-4-5-16,9-12-5 16,1-6-9-16,11-11-13 15,6-3-7-15,8-3-10 0,8 2-2 16,10 9-8-16,6 3 1 16,9 12 10-16,4 7 6 15,4 16 18 1,-2 5 4-16,-5 11 2 15,-3 3 0-15,-9-6-1 16,-4 0 3-16</inkml:trace>
  <inkml:trace contextRef="#ctx0" brushRef="#br0" timeOffset="338888.3795">14865 13859 990 0,'2'-6'434'0,"-1"-3"-230"0,-1 10-47 16,-5 31-66-16,-1 16-39 15,-3 36-39-15,2 16 0 16,1 24 0-16,3 10 1 15,3-12 1-15,0-11-2 0,0-36-51 32,2-22-56-32,2-23-249 15</inkml:trace>
  <inkml:trace contextRef="#ctx0" brushRef="#br0" timeOffset="339240.4813">14832 13902 849 0,'-5'-6'365'0,"-12"-6"-193"15,-1 9-38-15,-9 9-57 16,-4 8-26-16,-1 8-39 16,1 4-8-16,4 0-6 15,10 1-3-15,8-4-2 16,4-7 2-16,11-7 10 15,2-7 13-15,6-6 17 16,4-7 2-16,3-3-4 16,4-4-8-16,1-11-11 15,-2-3 0-15,2-6-6 16,0-1-3-16,-2 12 16 16,-1 6 2-16,-8 15 2 15,-1 4 1-15,-2 10-15 0,5 10-5 16,4 8-2-16,8 8-2 15,8 4-66-15,1 0-147 16</inkml:trace>
  <inkml:trace contextRef="#ctx0" brushRef="#br0" timeOffset="339636.9739">15396 13762 1005 0,'23'16'410'0,"32"34"-230"0,2 18-67 15,-2 25-34-15,-10 12 1 16,-29 11-9-16,-15 11 2 16,-26-1-13-1,-12-9-9-15,-13-16-19 0,3-18-4 16,6-21-4-16,7-10 0 0,15-22-6 15,6-13-1 1,7-15 7-16,3-4-10 0,4-8-89 16,0 0-75-16</inkml:trace>
  <inkml:trace contextRef="#ctx0" brushRef="#br0" timeOffset="340693.5101">1799 15995 605 0,'9'-15'321'16,"13"-13"-78"-16,4-1-35 0,6 18-65 16,1 11-43-16,-6 26-40 15,-7 14-1-15,-16 20-4 16,-4 2-2-1,-4 4-22-15,3-7-9 0,9-18-5 16,7-11 4-16,7-21 16 16,6-10 6-16,7-15 2 15,-1-6-3-15,-3-13-17 16,-3-1-4-16,-12-10-2 16,0-1 0-1,-6 2-4 1,-2 1-2-16,-5 12-6 0,-2 7 7 15,-1 15 7-15,-5 9-2 16,2 17 4-16,-2 9-8 16,4 13-7-16,1 4 2 15,7 1-3-15,3 2-1 16,5-6-1-16,3-3-2 16,-1-11-23-16,-1-6-61 0,3-9-261 15</inkml:trace>
  <inkml:trace contextRef="#ctx0" brushRef="#br0" timeOffset="340919.6095">2480 16221 1301 0,'-1'13'515'15,"-5"6"-319"-15,4 19-141 0,2 8-8 16,0 5-24-16,6 1-8 16,-2-12-4-16,2-6-4 15,-2-17-118-15,-2-7-90 16,-2-18-342-16</inkml:trace>
  <inkml:trace contextRef="#ctx0" brushRef="#br0" timeOffset="341180.9488">2405 16310 673 0,'7'-12'389'15,"4"-6"-77"1,12 6-129-16,0-3-46 0,7 9-75 16,-2 2-26-16,-3 4-24 15,-2 4-5-15,-7 7-4 16,-5 1 1-16,-9 3 4 16,0 3 0-16,-3-4-8 15,1-2-6-15,11-4-5 16,4-4-3-16,12 0 6 15,0 2 1-15,-1 6 1 16,-8 6 11-16,-18 9 53 16,-14 1 19-16,-18 4 25 15,-6-1-4-15,-1-12-41 0,3-6-18 16,11-13-124-16,9-7-98 16</inkml:trace>
  <inkml:trace contextRef="#ctx0" brushRef="#br0" timeOffset="341427.1255">3040 16023 1345 0,'6'1'544'0,"8"-1"-327"16,17 7-147-16,8 2-28 0,12-1-23 15,2-2-9-15,-2 5-32 16,-7-6-81-16</inkml:trace>
  <inkml:trace contextRef="#ctx0" brushRef="#br0" timeOffset="341602.3422">3027 16230 1149 0,'9'4'517'16,"10"0"-209"-16,18 1-186 15,16-2-8-15,11-3-46 16,0 1-23-16,-3 1-40 0,-6-1-87 15</inkml:trace>
  <inkml:trace contextRef="#ctx0" brushRef="#br0" timeOffset="341943.5663">3917 16160 1104 0,'11'-4'482'15,"10"0"-236"-15,24 4-123 0,10 2-24 0,24 4-37 16,7 1-21 0,1 0-18-16,-8-2-10 0</inkml:trace>
  <inkml:trace contextRef="#ctx0" brushRef="#br0" timeOffset="342758.466">4914 15964 928 0,'-5'-5'400'16,"-3"-2"-219"-16,12 25-140 16,0 13-15-16,9 26-31 15,0 11 9-15,-4 12 35 0,5 1 11 16,2-15 17-16,2-9 8 15,5-29 20-15,0-19 14 16,-4-30 6-16,-1-17-7 16,0-28-39-16,-5-7-24 15,-6-12-16-15,-9-7-1 16,-15-19-6-16,-3-4-4 16,1 3-10-16,1 13-8 15,9 33-6-15,3 16-2 0,4 19-2 16,3 9 2-16,3 9-2 15,2 5-2 1,4 3-1-16,2-2 2 0,16 3 3 16,7-2 0-16,22 1 0 15,18 1-1-15,25-4 1 16,27-3-3-16,39-1 3 16,12 1 4-16,18 7-1 15,-8 6 4-15,-15 3 1 16,2-2 1-16,-18-4 0 15,0-6 1-15,-11-3 0 0,-10-2-1 16,-14-2 0-16,-7 0 1 16,-14-1-1-16,-9 5 0 15,-21 7-1 1,-14 0-5-16,-33 9-9 16,-17 4 0-16,-21 3 2 15,-4 2 5-15,-4 4 7 0,-2-1-1 16,9 9-4-16,4 6-4 15,16 13-1-15,10 7 2 16,8 6 2-16,1 1 16 16,-5-7-209-16</inkml:trace>
  <inkml:trace contextRef="#ctx0" brushRef="#br0" timeOffset="343365.9778">5476 16119 423 0,'-16'-3'297'15,"-23"-10"50"-15,0-9-81 16,5-12-78-16,6-11-32 16,22-9-52-16,9-4-53 15,24 6 6-15,9 8-6 16,7 26-16-16,5 14-2 0,-4 34-27 16,-8 19 0-16,-19 23 9 15,-17 6 5-15,-24 4 2 16,-5-3-1-16,-11-6-7 15,7-8-2-15,4-22 0 16,1-13-2-16,10-30-10 16,1-10-6-16,12-17-15 15,10-5-2-15,15 1 3 16,7 4 7-16,2 15 10 16,1 8 3-16,-7 14 5 15,0 8-2-15,-1 8-2 16,-2 4 0-16,5-2-25 15,1-2-54-15,4-12-202 16,6-6-184-16</inkml:trace>
  <inkml:trace contextRef="#ctx0" brushRef="#br0" timeOffset="343761.5984">5872 16332 366 0,'5'-3'273'0,"5"-9"49"0,-1-2-56 15,-2-4-72-15,-5-5-28 16,2-2-49-16,-3-2-14 15,-2 0-18-15,-5-1-15 16,-8 11-24-16,2 3-17 0,-10 14-34 16,2 10-11-1,-4 12-14-15,-4 7 2 0,12 6 12 16,4 0 4 0,12-1 9-16,10-5-12 0,6-10-7 15,3-6 0-15,4-15 3 16,2-6 15-16,-6-9 11 15,0 2 1-15,-5 3 6 16,-6 4 3-16,2 10 10 16,-2 8 1-16,-1 18-3 15,6 10-3-15,-4 15-14 0,2 9 0 16,-8 6 16-16,-8 2 6 16,-9-5 24-1,-10-2 6-15,-9-9 1 16,-4-4 6-16,-12-18-6 15,2-15-1-15,0-26-12 16,4-20-13-16,21-23-44 16,11-13-52-16,28-6-186 0</inkml:trace>
  <inkml:trace contextRef="#ctx0" brushRef="#br0" timeOffset="344205.5286">6355 15641 754 0,'-5'-6'406'31,"-2"-4"-141"-31,-12 13-85 0,-11 12-32 16,-6 22-81-16,-5 13-18 0,5 35-25 15,7 11-11 1,18 12-4-16,11 3-1 16,18-10-1-16,6-9-1 15,6-18 5-15,5-13-35 0,-4-24-203 16</inkml:trace>
  <inkml:trace contextRef="#ctx0" brushRef="#br0" timeOffset="344570.2065">6420 15869 1058 0,'-3'1'417'15,"2"13"-278"1,2 12-39-16,2 13-51 16,-1 9-7-16,-1 9-7 15,-1 0-1-15,0 4-1 16,0-6-2-16,2-9-13 16,3-9-4-16,1-19 0 15,-1-8 1-15,5-19 5 16,0-13-2-16,4-17-2 0,4-5-4 15,5 1-7 1,-2 3-2-16,0 17 0 0,-2 12 1 16,-8 18 7-16,-5 6 9 15,-6 21 4-15,-4 3 1 16,2 7-7-16,1-1-8 0,3-6 12 16,5-2-64-16,4-11-175 15</inkml:trace>
  <inkml:trace contextRef="#ctx0" brushRef="#br0" timeOffset="344728.5371">6740 16187 786 0,'0'0'438'16,"3"0"2"-16,12 2-340 15,10 1-25-15,10 0-40 16,-1 0-19-16,2 0-10 15,-4 0-35-15,-7-2-241 0</inkml:trace>
  <inkml:trace contextRef="#ctx0" brushRef="#br0" timeOffset="345139.1384">7081 16086 775 0,'4'-2'369'0,"-2"-9"-128"16,3 11-76-16,-3 4-61 16,-1 6-27-16,0 13-37 15,0 0-1-15,5 6-10 16,0-2-5-16,3-6-13 16,4-2-3-16,5-11 5 15,2-8 1-15,3-14 5 16,-1-5 1-16,-4-8-2 15,0-1-1-15,-3 8-6 16,-4 1-5-16,-1 10-14 16,2 8-1-16,-4 12 4 0,5 11 2 15,-1 19 11-15,-4 2 1 16,1 16 5-16,-6 2 15 16,-8-1 41-16,-3 0 21 15,-14-17 10-15,-10-11-8 16,-8-12-31-16,-9-9-17 15,4-12-15-15,6-4-7 16,14-12-29-16,10-5-31 0,21-9-106 16,7-2-81-1</inkml:trace>
  <inkml:trace contextRef="#ctx0" brushRef="#br0" timeOffset="345436.841">7336 15682 1026 0,'10'7'415'0,"17"18"-249"0,8 15-72 15,8 25-7-15,0 6-7 16,-11 11 22-16,-11 4 5 16,-30 10-18-16,-11 5-5 15,-18 0-33-15,-2-12-14 16,9-27-10-16,5-15-4 16,16-29-51-16,4-8 404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10:53:53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8389 16172 574 0,'1'-4'301'16,"5"-1"-70"-16,-3 5-40 16,2 15-59-16,-1 4-17 15,0 13-26-15,0 3-13 16,5 1-21-16,-3 1-11 0,-1-15-21 15,2-3-6-15,-5-17-5 16,4-4 0-16,1-13 0 16,-1-10-2-16,5-8-4 15,-1-3-3-15,5-1-4 16,2 6-4-16,1 11-3 16,3 7 0-16,-4 16 14 15,-2 9 7-15,-3 11 18 16,-7 6 5-16,-1 6-6 15,-2 2-4-15,-2-4-12 16,4-6-4-16,2-11-47 16,1-5-70-16,1-10-399 0</inkml:trace>
  <inkml:trace contextRef="#ctx0" brushRef="#br0" timeOffset="183.9209">8512 15868 1205 0,'-5'1'474'16,"0"5"-334"-16,5 7-54 16,5 7-61-16,6 6-10 0,6 13-314 15</inkml:trace>
  <inkml:trace contextRef="#ctx0" brushRef="#br0" timeOffset="870.4192">9616 16009 651 0,'8'5'316'16,"4"2"-117"-16,1 12-73 0,1 9-9 16,-4 13-31-16,-3 10-18 15,-1 8-31-15,-3-5-9 16,5-13-18-16,6-8-2 0,8-14-2 16,2-9 0-16,7-8 2 15,-4-10 1 1,5-13 0-16,-7-8 1 0,2-11-6 15,-2-5-8 1,-11-8-2-16,5 4-1 16,-15 7 5-16,-4 7 8 15,-4 18 49 1,-9 4 21-16,2 18 50 16,-4 4 19-16,4 17-33 0,6 7-17 0,4 7-46 31,7 4-21-31,7-5-13 0,-1-2-6 15,4-6-7-15,1-3-2 16,-1-8-59-16,0-2-86 0</inkml:trace>
  <inkml:trace contextRef="#ctx0" brushRef="#br0" timeOffset="1097.7684">10176 16275 971 0,'-2'6'417'0,"-2"10"-201"16,0 6-57-16,-4 11-46 15,4 4-21-15,4 4-46 0,0-1-16 16,9-4-14-1,-2-4 3-15,3-10-114 0,-2-8-104 16</inkml:trace>
  <inkml:trace contextRef="#ctx0" brushRef="#br0" timeOffset="1442.6241">10141 16336 914 0,'15'-9'421'15,"9"-5"-186"-15,6 0-122 16,2 4-31-16,-6 9-41 16,-2 3-10-16,-7 11-12 15,-5 3-1-15,-11 3-2 16,-2 1-1-16,-10-3-3 16,-1-2-1-16,-2-8-11 15,0-4-5-15,5-3-14 0,5-6-3 16,11 3 2-16,4 2 3 15,9-1 8 1,2 4 1-16,-1 8 5 0,3 2 6 16,-14 9 26-16,-8 6 10 15,-9-1 15-15,-12 1-1 16,-8-4-15-16,-4-10-6 16,-14-13-14-16,4-2-5 0,3-12-52 15,5-2-46-15,16 2-164 16</inkml:trace>
  <inkml:trace contextRef="#ctx0" brushRef="#br0" timeOffset="2087.5096">9645 15831 626 0,'-1'-1'316'15,"7"1"-80"1,7 0-72-16,22 0-63 16,11 2-14-16,17-2-32 15,4 1-19-15,-3 2-20 0,-1-2 0 16,-13 0-1-16,-7-1-15 16,-16-7-87-16,-5 0-60 15,-14-8-69-15,-7-2 11 16,-9 0 85-16,-7-4 68 15,0 3 107-15,3-1 27 0,5 4 55 16,2 5 17-16,8 7-10 16,3 8-5-16,7 9-23 15,2 3-2-15,-2 12 10 16,-4 3-2-16,-9 5-17 16,-6 1-21-16,-5-8-38 15,-3-6-13-15,4-16-14 16,1-5-27-16,11-15-228 15</inkml:trace>
  <inkml:trace contextRef="#ctx0" brushRef="#br0" timeOffset="2467.2459">10652 16036 919 0,'14'2'429'16,"7"4"-191"-16,23-2-108 15,6-2-11-15,13 6-63 16,2 0-20-16,-9-1-11 15,-2-2-74-15</inkml:trace>
  <inkml:trace contextRef="#ctx0" brushRef="#br0" timeOffset="2686.5581">10723 16237 840 0,'5'0'391'0,"14"0"-122"15,6 1-96-15,16-1-46 16,6 1-30-16,4-1-56 16,1 0 3-16,-11-4-252 15</inkml:trace>
  <inkml:trace contextRef="#ctx0" brushRef="#br0" timeOffset="3280.6257">11643 15535 743 0,'-21'7'377'16,"-13"7"-130"-16,-12 19-66 15,0 17-30-15,4 26-57 16,5 13-27-16,20 19-48 15,11 12-6-15,19 3-7 0,9-2 1 16,10-17-1-16,4-13 0 16,5-24 2-16,4-11-1 15,6-27-66-15,1-16-84 16</inkml:trace>
  <inkml:trace contextRef="#ctx0" brushRef="#br0" timeOffset="3499.8464">11713 16139 948 0,'10'2'432'0,"16"1"-156"15,11-1-130-15,13 0-49 16,4-1-31-16,2 1-41 16,1-1 16-16,-11-1-253 15</inkml:trace>
  <inkml:trace contextRef="#ctx0" brushRef="#br0" timeOffset="4541.3907">12282 16073 900 0,'3'15'341'0,"12"33"-239"0,0 6 9 16,6 8-1-16,6 5-10 16,-3-14-35-16,-1-7-16 15,-5-16-25-15,-3-9-4 16,-7-20 5-16,-2-7 0 16,-1-17-1-16,-3-13-2 15,3-16-9-15,-3-11-2 0,-3-23-2 16,-2-8 0-16,-1-7 8 15,2 0 7-15,4 5 11 16,1 1 1-16,2 17-7 16,-2 13-9-16,0 29-13 15,-1 16-11-15,7 23-66 16,4 11-114-16</inkml:trace>
  <inkml:trace contextRef="#ctx0" brushRef="#br0" timeOffset="5051.3406">12451 15504 347 0,'-5'2'231'0,"-6"-2"25"16,2 2-53-16,9 4-79 16,7 0-26-16,25 4-39 15,20 0-16-15,38 1 12 0,22-1 1 16,43 2-8-16,11-1-6 15,24-1-15-15,5-1-5 16,-8-1 7-16,2-5 2 16,-11 0 2-16,-8-6 0 15,-3-5-16-15,-16-2-4 16,-24 0-2-16,-12 4-19 0,-37 9-260 16</inkml:trace>
  <inkml:trace contextRef="#ctx0" brushRef="#br0" timeOffset="5485.6039">14765 15550 750 0,'0'-5'369'0,"0"1"-117"0,0 4-40 15,-1 0-58-15,0 1-35 16,-3 29-59-16,-3 41-15 15,4-25-28-15,3 2 1 16,1-5-191-16</inkml:trace>
  <inkml:trace contextRef="#ctx0" brushRef="#br0" timeOffset="6114.3083">12741 16132 523 0,'-10'-10'300'15,"-11"-12"-47"-15,1-4-50 0,7-5-55 16,9-3-38-16,12 0-20 16,7 1-3-16,9 11-12 15,5 7-6-15,5 17-17 16,0 13-9-16,-9 21 5 15,-9 12 3-15,-20 16-10 16,-11 4-6-16,-13 3-16 16,-3-4-4-16,0-18-3 0,4-9 0 15,0-23-26-15,2-11-11 16,10-11-14-16,2-10-6 16,19-3 19-1,8 0 5-15,14 0 6 16,3 7 3-16,4 11 3 0,2 8 3 15,-10 16 6-15,1 1 1 0,-14 0-53 16,2 1-97-16</inkml:trace>
  <inkml:trace contextRef="#ctx0" brushRef="#br0" timeOffset="12614.8565">13091 16329 189 0,'8'0'154'16,"5"-2"16"-16,3-6-40 16,-2-5-9-16,-6 0-7 15,2-5 4-15,-10 1 16 16,-2-1 3-16,-4-1-5 16,-11 6-9-16,-5 2-31 0,-4 4-17 15,-7 8-33-15,4 3-14 16,1 10-26-16,3 2-5 15,12 4-13-15,5 2-2 16,16 1 2-16,8 0 2 16,4-4 8-16,10-3 4 15,3-8 2-15,-2-7-5 0,0-6-16 16,-5-7-9-16,-13-6-3 16,-4-1 6-16,-9-3 18 15,-3 6 9-15,1 3 16 16,-5 10 5-16,-1 11 3 15,-5 3-1-15,4 17-14 16,6 2-5-16,8 9-7 16,7 6-1-16,0 10 22 15,-1 6 6-15,-2 10 27 16,-1-1 11-16,-12-9-7 16,1-8-1-16,-13-22-11 15,-8-9-5-15,-5-23-9 16,-8-9-3-16,5-18-16 15,4-4-9-15,11-11-56 16,9 2-53-16,11-1-249 0</inkml:trace>
  <inkml:trace contextRef="#ctx0" brushRef="#br0" timeOffset="13054.3246">13409 15861 630 0,'-18'12'343'16,"-16"4"-90"-16,1 16-91 0,0 4-29 15,8 17-50-15,10 13-15 16,12 12-33-16,8 5-8 16,14-8-13-16,7-11-2 0,12-17-3 15,3-12 2 1,4-13-84-16,0-9-100 16</inkml:trace>
  <inkml:trace contextRef="#ctx0" brushRef="#br0" timeOffset="13484.8243">13617 15892 640 0,'-2'6'392'16,"-4"-1"-23"-16,3 12-196 16,1 5-44-16,4 9-48 0,5 9-13 15,1 10-22 1,3 3-8-16,-3 1-14 16,-6-5-5-16,-3-10-7 15,1-8 0-15,-2-13 2 16,2-6 4-16,2-16 1 15,0-4-2-15,0-12-7 16,0-2-8-16,7-7-7 16,1-3-4-16,10-1 1 0,5 3-1 15,1 12 2-15,-3 5 1 16,-4 19 1-16,-6 8 3 16,-8 19 5-16,-3 5 3 15,-3 4 4-15,-1-2-1 16,3-10-2-16,1-7 1 0,6-14-101 15,4-6-105-15</inkml:trace>
  <inkml:trace contextRef="#ctx0" brushRef="#br0" timeOffset="13707.6976">13940 16191 1044 0,'3'4'448'0,"10"6"-211"0,8-1-99 16,12-2-46-16,5-3-23 15,0-1-38-15,0-3-31 16,-6-3-218-16</inkml:trace>
  <inkml:trace contextRef="#ctx0" brushRef="#br0" timeOffset="14182.1711">14243 16077 743 0,'-2'3'348'16,"-4"6"-135"-16,1 6-81 16,5 6-54-16,1 2-23 15,6 3-27 1,7-2-9-16,5-5-10 15,1-6-2-15,3-11 1 0,-2-5-2 0,-4-12-1 16,-2-5-2-16,-5-8 1 16,-5 2-1-16,-1 0 3 15,-4 5-1-15,-1 9 1 16,1 8-2-16,0 11 3 16,0 5 6-16,5 15 8 15,1 2 3-15,8 11-2 16,0 6-6-1,-1 8-10-15,-3-2 20 0,-11-1 27 16,-11-4 8 0,-10-6 10-16,-6-5-19 0,-9-15-19 15,1-8-9-15,-2-15-21 16,7-13-38-16,8-6-103 16,7-5-73-16</inkml:trace>
  <inkml:trace contextRef="#ctx0" brushRef="#br0" timeOffset="14635.9138">14545 15819 779 0,'11'0'370'0,"16"5"-146"0,5 9-69 16,-2 18-43-16,-2 8-9 16,-14 20 9-16,-11 9-9 15,-12 16-33-15,-5 6-15 16,-4-11-33-16,2-12-5 15,1-25 0-15,0-11-38 16,-5-17-100-16,0-10-76 31</inkml:trace>
  <inkml:trace contextRef="#ctx0" brushRef="#br0" timeOffset="16022.853">14993 15507 479 0,'3'-4'287'15,"4"4"-29"-15,2 0-28 16,9 11-64-16,8 12-30 16,9 31-36-16,10 20-19 15,8 35-31-15,-4 15-7 16,-18 12-20-16,-13 4-3 15,-25-16 0-15,-9-11-3 0,-7-25-35 16,-3-21-26-16,-1-22-95 16,2-14-86-1</inkml:trace>
  <inkml:trace contextRef="#ctx0" brushRef="#br0" timeOffset="17342.9748">15694 16011 853 0,'-1'-2'487'16,"-2"-4"-44"-16,2 4-296 0,1 1-49 15,0-1-66-15,0 1-13 16,0 1-144-16,0 0-210 15</inkml:trace>
  <inkml:trace contextRef="#ctx0" brushRef="#br0" timeOffset="17805.2383">15708 16199 581 0,'-4'-6'372'0,"-3"-2"-9"15,1 10-169-15,0 9-27 16,-1 14-61-16,3 12-23 16,1 20-9-16,2 7-4 0,3 15 6 15,1-5 2-15,-3-3-24 16,0-4-10-16,-6-15-17 15,-1-6-4-15,-7-15-2 16,-2-8 2-16,-2-14 0 16,-5-9-2-16,2-16-8 15,0-8-6-15,7-11-18 16,7-5-28-16,6-2-105 16,0-3-91-16</inkml:trace>
  <inkml:trace contextRef="#ctx0" brushRef="#br0" timeOffset="18454.0373">15524 15695 752 0,'-6'-1'359'31,"-2"-2"-126"-31,8 1-60 0,18 0-57 0,8 0-28 16,16-1-43-16,7-1-17 15,10 0-21-15,4 3 0 0,-3 1-3 16,-5 1-27-16,-19 4-51 16,-11-4-24-16,-18-1-59 15,-7 0 9-15,-12-7 45 16,-5-3 24-16,-3-4 66 16,-3-1 27-16,5 1 50 15,5 3 21-15,6 1 31 31,4 5 6-31,10 5-18 0,6 4-14 0,12 11-13 16,4 3-2-16,2 7 17 31,-3 5 10-31,-14-1 9 16,-6-3 2-16,-16 1-19 16,-10-5-11-16,-7-3-26 0,-4 0-14 15,3-8-32-15,-1-2-56 16,12-2-191-16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9:21:06.7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18651 8598 536 0,'-11'22'317'0,"-6"15"-74"16,-3 10-80-1,2 3-31-15,3-6-70 0,7-8-17 16,5-14-22 0,4-10 18-16,6-21 27 0,-1-13 10 15,7-17 11-15,-1-6-18 16,3-8-24-16,0 3-8 15,0 4-17-15,0 6-5 16,-2 8-2-16,-1 5 6 0,-3 14-3 16,0 5-4-1,1 15 3-15,1 12-5 16,6 16 0-16,4 11 4 16,8 14-7-16,3 2-1 0,4-3-1 15,-5-6 0 1,-6-12-10-16,-2-9-42 15,-16-17-87-15,-2-4-77 0,-19-15-243 16</inkml:trace>
  <inkml:trace contextRef="#ctx0" brushRef="#br0" timeOffset="136.6672">18611 8765 814 0,'12'-3'384'0,"16"-3"-159"16,10 0-62-16,17-1-82 15,-16 3-31-15,-20 1-43 16,2 2-79-16</inkml:trace>
  <inkml:trace contextRef="#ctx0" brushRef="#br0" timeOffset="441.2838">18704 8354 1008 0,'-40'-1'443'16,"-33"1"-209"-16,11 24-125 0,0 14-28 16,5 19-37-16,8 14-18 15,17 13-26-15,17 8-5 16,33 13-6-16,20-2-2 16,20-11 0-16,8-11 2 15,18-28 3-15,10-18 5 16,24-35 6-16,2-22 4 15,-6-34 15-15,-15-17 5 16,-33-20 60-16,-21-12 35 16,-49-3 47-16,-26 5-3 15,-31 21-58-15,-9 20-38 0,-17 27-69 16,3 12-3-16,5 22-171 16,3 7-151-16</inkml:trace>
  <inkml:trace contextRef="#ctx0" brushRef="#br0" timeOffset="1019.0841">18729 11892 633 0,'0'11'289'0,"0"8"-90"16,1 19-137-16,3 6-2 0,3 10-14 15,0 0-4 1,1-6-43-16,0-5-68 16,-1-20-247-16</inkml:trace>
  <inkml:trace contextRef="#ctx0" brushRef="#br0" timeOffset="1286.6785">18716 12035 314 0,'-6'-26'221'15,"-3"-23"36"-15,6 4-55 16,5 8-38-16,5 9-22 0,4 15-58 0,1 3-27 15,6 13-43 1,2 6-14-16,-1 6-3 16,-1 4 3-16,-10 2 9 15,-6 0 2-15,-2-8 2 16,-1 0-3-16,7-10-5 16,6-3-4-16,20-1-4 15,3-3-2-15,9 5-1 16,0 3 0-16,-6 8 4 15,-6 8 5-15,-19 4 25 16,-12 6 7-16,-22 2 11 16,-11 1-2-16,-11-1-13 15,-6-4-55-15,4-12-287 16</inkml:trace>
  <inkml:trace contextRef="#ctx0" brushRef="#br0" timeOffset="1630.9342">18930 11681 814 0,'-28'-12'431'0,"-22"-11"-119"0,-15 23-147 16,-4 12-29 0,1 20-75-16,4 13-23 0,12 24-36 15,6 6-13-15,17 12-12 16,16 4-1-16,18 2 2 15,16 6 4 1,13 3 10-16,8-15 0 0,22-24 7 16,18-23 3-16,31-46 6 15,6-20-2-15,5-44 85 16,-6-21 36-16,-29-25 48 16,-16-3 34-16,-51-10-31 15,-27 11-36-15,-46 23-50 16,-19 11-29-16,-11 38-60 15,5 17-5-15,9 21-57 16,10 9-75-16,15 11-276 16</inkml:trace>
  <inkml:trace contextRef="#ctx0" brushRef="#br0" timeOffset="2171.0198">22816 5526 936 0,'1'-10'392'16,"-1"-3"-269"-16,1 14-30 15,2 65-53 1,0-33-18-1,-1 0 18-15,5 126 0 0,7 61-4 0,-5 20-6 0,-6-67-9 16,-4-1 0-16,-15-29-3 16,2-20 0-1,-10-35-14-15,1-20-38 16,1-30-213-16</inkml:trace>
  <inkml:trace contextRef="#ctx0" brushRef="#br0" timeOffset="2568.907">22704 5606 781 0,'-9'-1'349'15,"-11"1"-168"1,2 8-73-16,-3 21-58 15,-1 9-15-15,-1 18 13 16,0 3-4-16,4-4-8 16,5-2-1-16,9-20-25 15,2-11-2-15,9-15 0 16,6-14-1-16,10-9-2 0,8-7 0 16,8-16-3-16,4-2-1 15,3-5 3-15,2-1 0 16,-7 2 5-16,-7 3 2 15,-14 4-1-15,-6 8 17 16,-8 19 26-16,-2 4-3 0,-3 12-6 16,2 6-20-1,3 12-29-15,6 7-1 16,13 13 4-16,4 1 0 16,11 2 2-16,0-2-73 0</inkml:trace>
  <inkml:trace contextRef="#ctx0" brushRef="#br0" timeOffset="2825.7497">23409 5209 1027 0,'-5'-1'450'0,"-8"3"-248"16,5 9-69-16,7 22-70 0,1 9-24 15,2 19 0-15,6 5-3 16,2 1-5-16,-5-5-2 16,1-10-13-16,-5-6-2 15,-1-10-2-15,2-6 0 16,-4-14-86-16,-3-6-68 16,-5-14-204-16,-5-9-168 15</inkml:trace>
  <inkml:trace contextRef="#ctx0" brushRef="#br0" timeOffset="3001.8631">23172 5511 486 0,'18'-1'292'0,"27"-1"-16"15,7 0-34-15,9-1-38 16,6-2-24-16,-1-6-40 16,0-1-18-16,-2 0-42 15,-9 2-11-15,-14 1-11 16,-10 2-1-16,-21 2 0 15,-7 0-4-15,-9 3-47 16,-3 4-104-16</inkml:trace>
  <inkml:trace contextRef="#ctx0" brushRef="#br0" timeOffset="7054.6003">2275 7742 739 0,'-19'6'346'0,"-29"7"-122"16,-3 0-33-16,-12-5-60 0,-4-2-31 16,0-8-61-1,0-3-18-15,17-3-15 0,10 0-6 16,22 1-21-16,12-1-11 15,21 1-17-15,14 3-8 16,28 7 38-16,7 5 18 16,6 13 47-1,-7 7 32-15,-25 16 9 16,-16 4 8-16,-34 12-12 16,-13 1-16-16,-28-1-20 0,-11-1-15 15,1-13-13-15,5-5-1 16,22-18-4-16,15-9-6 15,21-13-11-15,6-1-6 16,29-5-5-16,13-4 2 16,21 0 7-16,4 1 2 0,2 3 3 15,-3 5 2 1,-19 3-64-16,-6 4-77 0</inkml:trace>
  <inkml:trace contextRef="#ctx0" brushRef="#br0" timeOffset="7418.4601">2343 8087 881 0,'-1'-8'439'0,"1"-1"-143"16,0 1-75-16,0 10-102 0,0 9-40 15,0 6-49-15,1 8-10 16,6 6 2-1,3 2-4-15,14-6-2 0,9-2 1 16,4-13 3-16,1-4 8 16,-8-8 19-16,-10-5 5 15,-7-7 6-15,-3-4-4 16,-3-4-15-16,-2-3-8 16,-4-4-80-16,-4 1-58 15,-3 0-115 1,-1-1-47-16,0 5 37 0,-2 0 54 15,-4-1 123-15,2 1 64 16,-4-1 91-16,4 1 32 16,0 6 26-16,0 1-14 15,6 10-74-15,-1 5-41 16,2 10-61-16,4 7-105 16</inkml:trace>
  <inkml:trace contextRef="#ctx0" brushRef="#br0" timeOffset="7741.963">2885 8033 946 0,'-7'0'401'0,"-14"4"-229"16,-5 1-40-16,4 9-69 15,-1 4-24-15,9 8-39 16,6 2-7-16,8 2-9 16,6 2-1-16,13-7 17 15,6-6 13-15,7-10 34 16,2-8 14-16,-2-7 27 0,-6-1 31 16,-17-4 18-16,-9-1-3 15,-24 0-29-15,-8 3-40 16,-11-1-47-16,8 5-31 15,10-1-171-15,12 2-178 16</inkml:trace>
  <inkml:trace contextRef="#ctx0" brushRef="#br0" timeOffset="7900.1153">2952 8047 724 0,'17'-5'409'0,"18"-3"-45"15,3-1-123-15,3 5-94 16,-2-1-36-16,3 5-52 15,-3-2-22-15,-7-1-12 16,-3 1-50-16,-10-4-152 16,-4 4-138-16</inkml:trace>
  <inkml:trace contextRef="#ctx0" brushRef="#br0" timeOffset="8045.658">3180 8001 659 0,'-1'8'369'0,"1"10"-52"0,1 4-63 15,5 7-85-15,3 6-37 16,0 4-62-16,4 1-23 16,2-7-17-16,0-9-20 0,3-14-169 15,5-9-204 1</inkml:trace>
  <inkml:trace contextRef="#ctx0" brushRef="#br0" timeOffset="8303.7711">3509 8077 1021 0,'0'9'446'16,"0"11"-218"-16,0 2-49 0,-4 2-64 15,1-3-25-15,-1-5-46 16,3-5-13-16,3-11-1 16,3-7-2-16,2-12-7 0,4-2-5 15,4-4-13-15,3 1-3 16,5 4-1-1,-3 3-2-15,1 9-9 0,-1 6-4 16,-9 12-1-16,0 2 4 16,-6 14 9-16,0-1 4 15,0 5 35 1,-1 1-89-16,6-8-310 16</inkml:trace>
  <inkml:trace contextRef="#ctx0" brushRef="#br0" timeOffset="8511.5395">3823 7964 1108 0,'0'5'463'0,"1"12"-251"0,4 6-68 16,8 22-50-16,-1 7 4 15,6 16-21-15,-2 11-6 0,-2 1-22 0,-2 2-20 16,0-16-10-1,-3-13-3 1,-4-22-2-16,-3-11-49 16,-5-16-213-16</inkml:trace>
  <inkml:trace contextRef="#ctx0" brushRef="#br0" timeOffset="8677.3475">3903 8222 1202 0,'16'-6'441'0,"17"0"-361"16,4 0-34-16,-2 4-29 15,3 2-7-15,9 0-62 16,2-2-217-16</inkml:trace>
  <inkml:trace contextRef="#ctx0" brushRef="#br0" timeOffset="8912.1645">4454 8083 751 0,'3'0'454'0,"1"1"-29"16,-9 8-156-16,-6 5-34 16,-16 7-63-16,-5 2-39 15,-9-1-74-15,-2-3-20 16,2-8-18-16,3-6-24 16,11-6-22-16,7-6-8 0,7-8-16 15,8-2 16-15,8 0 8 16,6-3-2-16,12 7 4 15,6 5 6-15,12 11 12 16,2 9 5 0,3 16 11-16,-5 4-2 15,-10 5-2-15,-2 1 16 0</inkml:trace>
  <inkml:trace contextRef="#ctx0" brushRef="#br0" timeOffset="9743.4201">5468 8002 852 0,'-8'-5'385'0,"-16"-5"-167"0,2 7-41 16,-9 1-57-16,1 7-30 16,7 5-61-16,5 3-25 15,16 2-27-15,7 1-5 16,18 0 7-16,5-2 9 16,2-7 12-16,2 0 5 15,-12-6 7-15,-8-1 5 16,-9 0 2-16,-7-2-4 0,-13 2-6 15,-2 2-7-15,-11 9-4 16,-5-2 0-16,6 2-3 16,4 2-1-16,14-4-5 15,10 0-3-15,16 4-2 16,8-1 1-16,8-1 5 16,7 1 3-16,1-5 7 15,5-2 3-15,0-5 6 16,-1-6 3-16,-6-6 5 15,-5-6 2-15,-8-8 2 16,-8 3 0-16,-10-6-1 16,-6 2 0-16,-10 6 0 15,-1 4 9-15,-1 11 4 0,1 6-5 16,7 7-12 0,0 5-15-16,8 6-14 15,5 4 1-15,5 2 5 0,2 1 3 16,0 2 6-1,0-1 4-15,-3-3-95 0,-4-1-115 16</inkml:trace>
  <inkml:trace contextRef="#ctx0" brushRef="#br0" timeOffset="9900.1206">5600 7753 1294 0,'-2'-9'505'0,"0"-5"-369"16,1 5-69-16,6 8-56 16,5 5-86-16,9 10-237 15</inkml:trace>
  <inkml:trace contextRef="#ctx0" brushRef="#br0" timeOffset="10059.2915">5856 7984 585 0,'19'22'429'16,"14"16"10"-16,-5-5-173 0,2-2-57 15,-9-6-74-15,0-6-8 16,-3-9-32 0,0-5-2-16,2-13-16 15,0-5-14-15,-4-9-17 16,1-1-29-16,-10-6-128 16,-1-2-109-16</inkml:trace>
  <inkml:trace contextRef="#ctx0" brushRef="#br0" timeOffset="10484.5234">6429 8016 674 0,'0'7'382'0,"5"12"-57"16,-6 1-50 0,-8 1-78-16,-2 3-40 0,-10-6-60 15,-6 1-26-15,-4-6-30 16,1-5-7-16,3-10-40 15,5-6-32-15,8-7-58 0,8-4-17 0,13-1 14 32,6 1 25-32,13 2 43 15,2 5 10-15,3 8 4 16,-3 4 6-16,-4 10 26 16,-3 2 19-16,-8 3 37 15,7 6 5-15,0-1-13 16,3-2-13-16,1-4-20 15,1-6-4-15,-4-8 3 16,-1-5 1-16,-4-7 3 16,-6-6-1-16,-3-2-7 0,-4-5-3 15,-3 2-9 1,0 6-4-16,0 7-14 0,2 6-15 16,2 8 14-16,2 4 4 15,2 6 12-15,-2 4 16 16,5 9-11-16,1 1-2 15,-2 6-5-15,3-1-33 16</inkml:trace>
  <inkml:trace contextRef="#ctx0" brushRef="#br0" timeOffset="11141.2549">7431 8086 808 0,'0'0'354'0,"3"7"-168"16,-3 4-75-16,0 10-45 0,0 5-18 0,-1-2-21 15,3-2-7 1,4-11 1-16,1-5 2 16,11-12 3-16,1-10-1 15,8-8-6-15,5-6-5 0,-2 2-7 32,-5 10-2-32,-2 5 2 0,0 10 4 15,-8 14 25-15,-1 4 15 16,-11 19 10-1,-3 2 1-15,-1-3-19 0,5 0-14 16,11-16-6 0,5-7-28-16,17-14-428 0</inkml:trace>
  <inkml:trace contextRef="#ctx0" brushRef="#br0" timeOffset="11850.6917">8827 7751 755 0,'-10'-1'341'0,"-16"1"-152"0,-10 2-35 15,-9 4-42-15,-4 1-26 16,13 1-43-16,11-3-21 16,15 1-33-16,14-1-4 15,18-2-2-15,8 2 1 16,18 1 10-16,4 5-1 15,-9 5 0-15,-5 3 2 0,-18 4 9 16,-9 0 12-16,-11 2 28 16,-7 1 8-1,-13-5 3-15,1 5-9 0,-3-9-24 16,2-1-6-16,11-7-6 16,2-5-4-16,7-4-6 15,5 0-1-15,9 5-3 16,0 0 0-16,0 7 2 15,-1 3 0-15,-14 4 2 16,-11 4 0-16,-15 6-1 16,-11 1 17-16,-4 4 20 15,3 0 8-15,17-3 12 0,12-2-14 16,21-3-16-16,16-3-4 16,15-7-8-1,7-3-1-15,-1-5-1 0,-3-4-2 16,-3-2-34-1,-9 0-55-15,-10-6-349 0</inkml:trace>
  <inkml:trace contextRef="#ctx0" brushRef="#br0" timeOffset="12084.0271">9078 8062 1122 0,'-1'0'514'0,"4"-1"-242"0,2 12-146 16,4 10-46-16,7 17-34 16,-2 8-2-16,0 23-4 15,-4 6-4-15,-4 1-13 16,-2-6-5-16,-3-17-21 16,-1-7-24-16,0-17-130 15,0-3-97-15</inkml:trace>
  <inkml:trace contextRef="#ctx0" brushRef="#br0" timeOffset="12231.0258">9118 8242 903 0,'18'-1'324'0,"21"-2"-272"0,9 2-31 16,0 4-64-16,-2 1-225 15</inkml:trace>
  <inkml:trace contextRef="#ctx0" brushRef="#br0" timeOffset="12528.6095">9509 8130 884 0,'-1'2'393'0,"-1"5"-173"0,-1 11-102 16,2 5-26-16,1 8-12 15,0 2-13-15,-1-3-26 16,-2-4-10-16,-1-10-6 16,3-6 9-16,-2-11 5 15,1-10-3-15,0-12-11 16,1-4-14-16,2-9-11 16,5 0-5-16,8 6-2 15,2-1-1-15,-6 12-5 16,13 5-3-16,0 9 7 0,-2 9 2 15,8 13 7-15,-14 5 5 16,-6 11-1-16,-1 4 1 16,-1-1-2-16,1 1-71 15</inkml:trace>
  <inkml:trace contextRef="#ctx0" brushRef="#br0" timeOffset="12828.6304">10089 8151 1023 0,'-5'6'441'0,"-11"6"-238"15,-6 6-27-15,-10 5-70 16,-2 1-28-16,-3-5-42 16,2-1-10-16,3-8-3 15,2-6-3-15,7-9-13 16,2-4-7-16,3-10-12 15,3 0-5-15,5-1 3 0,9 2-4 16,13 0-3 0,2 4-4-16,9 6 7 0,1 5 5 15,4 10 11-15,1 6 3 16,3 7 2-16,-1 6-1 0,-7 0 3 16,-1 4-31-16,-7-2-316 31</inkml:trace>
  <inkml:trace contextRef="#ctx0" brushRef="#br0" timeOffset="12975.6881">9869 7931 1456 0,'-1'-6'592'15,"-4"-8"-378"1,6 14-170-16,9 9-63 0</inkml:trace>
  <inkml:trace contextRef="#ctx0" brushRef="#br0" timeOffset="13486.2607">10104 7954 866 0,'19'-29'391'16,"10"-21"-173"-16,12 15-84 16,7 8-19-16,-5 21-40 15,0 12-31 1,4 23-17-16,-6 13 1 16,-4 16 0-16,-4 6 1 0,-15 0 2 15,-7-1-2-15,-1-8-8 16,-3-7-2-16,2-13 0 15,2-11 2 1,-3-17 19-16,1-12 5 16,-12-19 2-16,-8-5 0 15,-12-9-20-15,-8 1-10 16,-5 10-15-16,1 7-9 16,-4 19-15-16,1 10-3 0,3 11 2 15,1 3 6-15,10 2-9 16,4-4-49-16,8-6-158 15,11-3-156-15</inkml:trace>
  <inkml:trace contextRef="#ctx0" brushRef="#br0" timeOffset="13802.3862">10905 8136 499 0,'8'7'333'0,"9"5"-14"16,-17 8-102-16,-6 2-36 16,-16 3-49-16,-5-2-26 15,-4-2-42-15,0-2-12 16,7-11-20-16,0-5-2 16,4-9-8-16,2-9-10 15,4-7-20-15,8-1-10 16,8-3-12-16,8 5 1 0,6 5-2 15,3 7-1-15,7 12 20 16,-1 9 8 0,7 13 26-16,-1 3 13 0,-2 3-6 15,-1 0-4-15,-5-3-9 16,0-4-63-16</inkml:trace>
  <inkml:trace contextRef="#ctx0" brushRef="#br0" timeOffset="14285.3724">11251 7773 731 0,'5'-4'359'16,"3"-2"-129"-16,2 6-96 16,-3 13-82-16,-2 2-17 15,3 10-8-15,-7 3-2 16,-1 0-3-16,1 1-2 0,3-12-4 16,4-2 2-16,0-11 3 15,1-4 2-15,-1-1-1 16,-2-2-5-16,-4 3-17 15,0 2 2 1,-3-2 3-16,0 9 2 16,-1 21 12-16,-6 46-4 15,9-34-3-15,5 2 0 0,1-7-2 16,4-4-1-16,1-8 3 16,-3-4 8-16,-2-10 15 15,-3-2 3-15,-4-3 4 16,0 1-7-16,-2 6-15 15,1 6-5-15,-6 8-8 16,-2 3-1-16,-3 3 3 16,-4-1-1-16,-1-7 3 0,-2-2-28 15,2-15-114 1,7-4-125-16</inkml:trace>
  <inkml:trace contextRef="#ctx0" brushRef="#br0" timeOffset="14478.2256">11710 8376 975 0,'6'1'475'16,"9"9"-168"-16,-5 4-84 0,-9 15-71 0,0 4-26 16,-7 3-37-1,-7-3-22 1,-4-1-53-16,-8-7-98 0</inkml:trace>
  <inkml:trace contextRef="#ctx0" brushRef="#br0" timeOffset="14961.6153">12233 8049 807 0,'-1'4'353'16,"0"7"-143"-16,2 30-109 15,4 16-14-15,-2 33-6 16,-4 7-17-16,-2 3-29 16,-1-2-5-16,4-27-4 15,5-13-15-15,4-25-116 16,-1-16-126-16</inkml:trace>
  <inkml:trace contextRef="#ctx0" brushRef="#br0" timeOffset="15344.3098">12237 8316 713 0,'4'-3'313'15,"6"-2"-117"1,14 5-160-16,9 1-23 0,16 1-5 15,6-2-3 1,9-1-2-16,-2 0-6 0,-2-5-50 16,-4 0-7-16,-14-4 2 15,-7-4 12-15,-15-1 79 16,-7 1 39-16,-13 1 51 16,-3 2 22-16,-8 1 9 15,-3 2-16-15,-4 2-36 0,-8 0-23 16,3 7-42-16,-2 4-21 15,-2 5-23 1,13 10-11-16,5-2-5 0,10 8 2 16,22-1 9-16,1-7 9 15,9-3 8 1,0-8 4-16,-3-7 6 0,-4-4 2 16,-8-4 14-1,-5-4-39-15,-7-3-113 0,-1 0-99 16</inkml:trace>
  <inkml:trace contextRef="#ctx0" brushRef="#br0" timeOffset="15544.1212">12843 8178 472 0,'4'-4'343'0,"7"-4"31"16,-1 2-72-16,4 9-108 0,0 7-50 16,4 12-57-16,-1 4-13 15,-14 4-16-15,16 5-6 16,-3-9-18-16,1-2-8 15,11-12-3-15,-13-7 11 0,3-14 16 16,4-8 3-16,1-8-7 16,-3-3-12-1,-7 2-11-15,-6 3-49 16,-4 6-197-16</inkml:trace>
  <inkml:trace contextRef="#ctx0" brushRef="#br0" timeOffset="16032.1213">13502 8241 526 0,'1'-4'284'0,"0"-5"-43"16,-1 0-69-16,-9 0-40 0,-7-2-5 15,-8 3-8-15,-3-1-9 16,-9 5-27-16,-1 3-17 16,1 8-34-16,8 5-10 15,10 6-7-15,8 4 1 16,13 5 4-16,9 1-3 0,17 2 2 16,5-3-3-1,3-10-1-15,-2-5 3 16,-1-15-12-16,-1-6-33 15,-2-9-80-15,-4-5-26 16,-7-6-1-16,-1 0 33 16,-8-1 84-16,-1-1 46 15,-2 4 66-15,-1 4 26 16,-1 10 31-16,-2 3-18 0,-4 13-44 16,0 7-22-16,3 19-35 15,-1 10-6-15,10 26-9 16,-2 7-10-16,-5 4-4 15,4 0-3-15,-5-11 0 16,-3-9 4-16,2-9 1 0,0-9 13 16,-3-20-122-1,0-9-116-15</inkml:trace>
  <inkml:trace contextRef="#ctx0" brushRef="#br0" timeOffset="16170.5205">13635 8354 1131 0,'3'-6'466'0,"9"-2"-289"0,6-1-95 15,18 2-79-15,13 3 14 16,12 1-156-16</inkml:trace>
  <inkml:trace contextRef="#ctx0" brushRef="#br0" timeOffset="16526.4643">14111 8122 805 0,'-9'-6'391'0,"-13"-3"-151"15,4 7-75-15,-6 3-100 0,4 7-29 16,10 7-33-16,5 0-6 0,12 6-2 15,9 1 5 1,8-5 7-16,1-2 2 0,-6-7 4 31,0-5 1-31,-10-3-13 0,-5-1-10 0,-4-2-12 16,-10-3-4 0,-7 6 7-1,-4 0 16-15,-2 6 23 0,3 3 6 16,10 2 7-16,8 1-2 0,12 2-13 15,8 1-2 1,11-4-3-16,-1 0 9 16,-4-4-85-16,-3-2-93 15</inkml:trace>
  <inkml:trace contextRef="#ctx0" brushRef="#br0" timeOffset="16876.5206">14267 7974 921 0,'15'-17'432'0,"13"-12"-192"0,12 19-96 16,3 4-34-16,2 20-62 15,-4 12-22-15,-4 16-17 16,-7 3-2-16,-6 7 2 15,-3 1 3-15,-11-6-3 16,3-1 2-16,-4-10 2 16,-8-9 2-16,1-11 7 0,-2-8 16 15,0-11 13-15,3-7-1 16,-11-10-5-16,-1-1-18 16,-9 0-20-16,0 5-7 15,0 13-13-15,-10 7 8 16,-11 13 11-16,-4 6 7 15,2 4 6-15,5-2-3 16,24-8-153-16</inkml:trace>
  <inkml:trace contextRef="#ctx0" brushRef="#br0" timeOffset="17410.025">14944 8139 520 0,'9'-3'307'0,"3"-3"-15"0,-6 0-33 0,-7 0-65 15,-4 2-41 1,-7 0-64-16,-3 0-18 16,-6 3-25-1,1 0-8-15,0 2-21 0,5 4-15 0,7 2-11 16,4-1-6-1,10 3-1-15,5-2 2 16,10 1 6-16,3 2 5 16,-3-2 4-16,-1-1 0 15,-14-1-1-15,-7 0-1 16,-12 0-3-16,-8 1 2 16,-4 3 0-16,4 2-1 0,4-1-1 15,9 3-2-15,10-2 13 16,6-1 8-16,13 3 10 15,1-1 4-15,5 3-8 16,1-2-4-16,-7-9 12 0,-5-3-28 16,-7-13-148-1,-2-5-254-15</inkml:trace>
  <inkml:trace contextRef="#ctx0" brushRef="#br0" timeOffset="17519.4826">14900 7871 536 0,'-2'-11'341'0,"-3"-7"0"16,3 7-208-16,2 11-86 16,4 9-128-16</inkml:trace>
  <inkml:trace contextRef="#ctx0" brushRef="#br0" timeOffset="17686.0944">15139 8148 769 0,'13'17'442'0,"8"7"-70"15,5 5-147-15,-2-1-41 16,-3 2-56-16,-8 0-30 16,-1-2-40-16,-7-4-17 15,-7-9-5-15,-3-2 6 0,-15-14 2 16,-5-7 1-16,-6-12-20 16,2-1-66-1</inkml:trace>
  <inkml:trace contextRef="#ctx0" brushRef="#br0" timeOffset="19113.5264">1732 9070 635 0,'6'-7'299'0,"16"-1"-106"15,4 0-39-15,16 11-23 16,3 6-16-16,-5 17-24 0,-3 10-10 16,-23 13-18-1,-13 11-7-15,-23 1-17 16,-2-3-8-16,-3-12-8 0,6-13-1 16,15-20 6-1,2-13-9-15,10-21-20 16,7-10-9-16,10-12-16 15,3-3 3-15,1 2 13 0,3 6 4 16,-11 6 5-16,-3 4 1 16,-5 11 4-1,-9 3 1-15,-5 13-4 16,-7 3 2-16,0 10 2 16,1 9 1-16,6 9 3 15,7 0-5-15,10 8-4 16,3-3-2-16,6 0 2 15,7-5 4-15,8-12-14 16,5-7-27-16,7-12-77 16,-1-5-30-16,-2-14-2 15,-1 0 28-15,-8-6 75 16,-1 2 30-16,-15 6 76 0,-7 5 39 16,-8 11 41-16,-15 2 17 15,-13 16-32-15,-8 4-29 16,-16 6-32-16,11-2-14 15,3-11-21-15,6-5-4 16,13-14-12-16,0-6-6 0,11-12-20 16,6-6-17-16,6-3-12 15,8 1 2-15,-1 5 12 16,2 2 9-16,2 17-1 16,0 8-9-16,-3 13 10 15,0 13 12-15,-2 8 20 16,-1 3 14-16,6 0-6 15,0-1-5-15,1-14-5 16,-1-7 2-16,-3-16 6 16,2-10 3-16,0-9 4 0,0-9-1 15,-2-2-6 1,-1 1-3-16,-8 4-8 0,-2 8-4 16,-5 11-19-1,-1 6-4-15,2 15 1 0,2 7-2 16,4 14 16-1,4 3 1-15,8-6-79 16</inkml:trace>
  <inkml:trace contextRef="#ctx0" brushRef="#br0" timeOffset="19631.1421">3736 9166 774 0,'-4'-1'420'0,"-2"-1"-115"16,1 15-171-16,-1 14-42 0,5 32-66 15,2 16-4-15,6 22-2 16,2 2-4-16,-1-10 2 15,-1-15 3-15,-2-21-86 16,-4-11-93-16</inkml:trace>
  <inkml:trace contextRef="#ctx0" brushRef="#br0" timeOffset="19829.5212">3751 9427 792 0,'1'1'319'0,"20"4"-183"0,11 7-91 15,20 3-36-15,9-1 5 16,-2-8 0-16,-5-6-33 16,-8-11-101-16,-10-9-117 15</inkml:trace>
  <inkml:trace contextRef="#ctx0" brushRef="#br0" timeOffset="20080.0928">4126 9314 558 0,'-11'-10'315'16,"-4"-9"-37"-16,1 9-49 0,4 9-76 16,3 9-28-16,5 11-50 15,-2 2-19-15,8 7-19 16,7-2-6-16,-3-7-10 16,4-8-2-16,-2-11 8 15,-1-7 3-15,6-12-1 16,4-4-3-16,0-8-13 15,3-1-4-15,-3 5-5 16,1 6-5-16,1 13-1 16,-2 6 1-16,0 15 7 15,-5 8 6-15,-6 17 0 16,-2 3 0-16,-2 6-6 16,1-3 20-16,7-13-142 0,3-4-180 15</inkml:trace>
  <inkml:trace contextRef="#ctx0" brushRef="#br0" timeOffset="20289.5612">4550 9316 587 0,'-2'-1'281'0,"-3"-3"-95"15,5 0-148-15</inkml:trace>
  <inkml:trace contextRef="#ctx0" brushRef="#br0" timeOffset="20669.8294">4535 9331 802 0,'3'-3'447'0,"3"-1"-83"0,16 1-162 16,10-1-38-16,8 4-59 16,8-2-21-16,5 2-44 15,-10 0-18-15,-2 2-371 16</inkml:trace>
  <inkml:trace contextRef="#ctx0" brushRef="#br0" timeOffset="21561.847">5429 9179 856 0,'-6'6'363'0,"-9"11"-181"0,-8 7-49 15,-14 8-21-15,-2 2-29 0,-2-5-43 16,4-5-6 0,6-16-4-1,3-9-3-15,9-17-8 0,2-4-13 0,13-6-15 32,4 2-5-32,6 7-2 0,2 2-1 15,7 11-13-15,2 5-5 0,1 14 0 31,7 5 9-31,2 14 25 16,4 7 8-16,6 3 9 0,-1 1-3 16,-1-9 2-16,-5-8 1 15,-3-14-46-15,1-12-44 16,-2-15-112-16,4-3-54 16,-8-10 17-16,-4 1 43 15,-8 1 130-15,-4 3 77 16,-3 10 101-16,3 8 16 15,-1 9 13-15,-4 5-13 16,4 12-53-16,-1 3-10 16,-1 1-31-16,1-2-11 15,-4-8-13-15,1-4-2 0,-1-11 7 16,1-4-1-16,1-14-4 16,1-6-3-16,2-7-15 15,4-2-3-15,7 3-6 16,-1 5-1-16,9 12 7 15,4 3 9-15,-4 10 14 16,7 6 1-16,-8 11-6 16,-5 4-8-16,-3 13-9 15,-3 2 0-15,-6 2 2 16,3 4-21-16,-2-11-124 0,-3-6-132 16</inkml:trace>
  <inkml:trace contextRef="#ctx0" brushRef="#br0" timeOffset="21816.5284">6064 9435 461 0,'4'-6'274'0,"5"-9"-23"15,-3 0-42-15,-4-4-44 16,-2-3-15-16,-9-1-15 16,-5 1-7-16,-4 3-22 15,-8 7-19-15,3 7-37 16,6 6-21-16,-5 10-28 15,5 4-6-15,11 7-6 16,-2-1 4 0,16 8 4-16,7-2 3 0,7-5 5 15,11 0 2-15,7-12 4 16,1-1-10-16,-4-9-110 16,-7-4-115-16</inkml:trace>
  <inkml:trace contextRef="#ctx0" brushRef="#br0" timeOffset="22048.2091">6228 9198 536 0,'4'-6'346'16,"1"-3"6"-16,-1 5-84 15,2 15-87-15,-3 9-37 0,3 22-40 16,3 12-7-1,0 15-25-15,2 3-11 16,-2-1-31-16,-2-4-9 0,-1-9-10 16,2-7-1-1,2-10-17-15,3-11-42 0,-2-16-168 16</inkml:trace>
  <inkml:trace contextRef="#ctx0" brushRef="#br0" timeOffset="22583.2497">6274 9455 1017 0,'5'-4'390'0,"13"-4"-285"0,10 1-58 0,12 7-46 32,2 0 8-32,-3 1-87 0,4 4-39 0,2-5-144 15,4 0-76 1,-2-2 76-16,-7-5 51 15,-10-1 251 1,-6-4 117-16,-8-3 91 0,-4-2 26 0,-9-4-38 16,-6-2-15-16,-10 1-26 15,-7-2-15 1,-12 1-35 0,-4 4-26-16,-8 7-44 15,-1 5-23-15,12 11-37 16,4 6-12-16,14 9-17 15,8 6-2-15,13 2 4 0,7 5 3 16,12-3 9-16,6-5 2 16,5-5 1-16,-1-9 2 15,-1-11-2-15,0-6-15 16,-4-10-27-16,1-4-2 16,-5-1 1-16,-3 0 17 15,-8 2 24-15,-2 5-2 0,-5 8 16 16,2 6 2-16,0 9 4 15,-2 8 5-15,1 7-17 16,-1 3-2-16,-3-1-2 16,5-4 1-16,0-2 19 15,-2-11 15-15,12-9 29 16,-5-11 7-16,5-12-11 16,-2-4-13-16,-1-3-18 15,-4-1-49-15,-4 6-375 16</inkml:trace>
  <inkml:trace contextRef="#ctx0" brushRef="#br0" timeOffset="23448.8203">7268 9279 620 0,'-8'3'297'0,"-10"4"-110"0,-1 4-53 16,10 11-55-16,4 5-14 16,13 1-8-16,7 0 1 0,13-4 7 15,1-9-3-15,2-7-10 16,-2-3-2-16,-9-13-6 15,1-1-3-15,-7-10-8 16,-5-3-3-16,-2 2-9 16,-6-1-6-16,-1 9-10 15,2 4-10-15,-5 12-14 0,3 7-2 16,0 8 5 0,0 6 9-16,7-2 13 0,3-1 8 15,12-5 22-15,7-5 8 16,7-8 13-16,0-6 2 15,-7-8-8-15,-6-8-5 16,-5 0-13 0,-3-3-5-16,-2-3-11 15,-5 0-13-15,-2-4-18 0,-2 0-6 0,1 5-5 16,2 2 5 0,-3 8 6-16,1 4 1 15,-1 13 17 1,1 8 10-16,0 20 18 0,3 11 5 15,2 18-12-15,2 7-3 0,4 6-13 16,0-4-2 0,-3-4-4-16,0-4-1 0,-4-11 6 31,-1-8 0-31,-3-17-18 16,-1-11-38-16,-1-20-180 0,2-11-229 15</inkml:trace>
  <inkml:trace contextRef="#ctx0" brushRef="#br0" timeOffset="23582.6485">7785 9517 1161 0,'5'-5'475'0,"4"-2"-303"16,9 0-70-16,5 4-79 16,2 2-8-16,7 1-119 15,4 2-230-15</inkml:trace>
  <inkml:trace contextRef="#ctx0" brushRef="#br0" timeOffset="23954.2426">8194 9273 787 0,'-15'-11'370'0,"-15"-8"-150"0,0 4-44 15,7 8-82-15,3 3-31 16,7 9-41-16,4 4-15 16,7 5-5-16,4 7-2 15,11 3-3-15,5 1 0 0,7-1 5 16,1-4 3-16,-3-7 4 16,-2-3 2-16,-11-5-2 15,-5-3 0-15,-14 1-2 16,-9 3-1-16,-9 2 0 15,-3 1-1-15,3-3-2 16,6 2-1-16,16 4 8 16,5 1 5-16,12 3 20 15,6-5 3-15,9-3-3 16,2 1-4-16,5 2-13 16,-6-4-1-16,-3-5-37 15,-2-2-55-15</inkml:trace>
  <inkml:trace contextRef="#ctx0" brushRef="#br0" timeOffset="24080.0524">8204 9098 1109 0,'-7'-16'514'0,"-3"-9"-233"16,1 11-166 0,3 7-68-16,4 9-65 0,2 3-53 15,6 12-242 1</inkml:trace>
  <inkml:trace contextRef="#ctx0" brushRef="#br0" timeOffset="24284.0711">8328 9286 893 0,'12'14'462'15,"7"9"-141"-15,1 4-144 16,3-1-45-16,-5-4-57 16,-1 2-13-16,-5-5 2 15,-4-8 2-15,-3-4-2 16,-1-4-5-16,5-7-15 15,1-5-7-15,3-11-4 16,0-3-6 0,-2-6-10-16,1-2-3 0,-3 0-62 15,-3-3-72-15</inkml:trace>
  <inkml:trace contextRef="#ctx0" brushRef="#br0" timeOffset="24690.3698">8851 9328 512 0,'-2'-4'324'0,"-6"-1"-21"0,-11-2-72 15,10 3-25-15,-10 2-59 16,2 2-37-16,0 6-68 16,-7 2-20-16,4 9-10 0,5 4-2 31,9 4 4-31,5 4 3 0,11-2 1 15,10-6 4 1,9-6 7-16,3-4 3 0,-1-11 8 16,-6-7 5-16,-4-7 1 15,-3-4-3-15,-7-5-8 16,-3-4-7-16,-9-1-57 16,-2 1-61-16</inkml:trace>
  <inkml:trace contextRef="#ctx0" brushRef="#br0" timeOffset="24998.3674">9206 9540 1351 0,'2'2'609'0,"2"2"-296"16,-2-1-45-16,-2-3-128 15,0 0-40-15,0 0-44 16,0 0-57-16</inkml:trace>
  <inkml:trace contextRef="#ctx0" brushRef="#br0" timeOffset="26098.4677">9812 9193 556 0,'3'0'255'0,"-3"3"-82"16,-1 18-84-16,-3 14-18 16,1 30 27-16,1 8 3 15,2 3-12-15,5-2-12 16,-3-31-25-16,6-10-12 15,1-20 10-15,2-14 7 16,5-19 5 0,-8-15 2-16,-3-18-20 15,-7-9-8-15,-6-9-11 16,-1-1-7-16,-2 5-8 0,3 12-3 0,0 12-8 16,-1 8-4-16,7 14-2 15,1 8-2 1,5 14-16-16,7 9-1 15,0 10-8-15,5 6 2 0,6 5 15 16,4 2 6-16,13 3 10 16,3-4 1-16,4-4 8 15,1-6 1-15,-1-15 8 16,-3-7 3-16,-12-15-2 16,-3-9-2-16,-13-8-7 15,-7-5-3-15,-2 1 2 0,-5-2 1 31,-2 5-2-31,-2 2-2 16,0 13-9-16,-3 4-4 16,2 15-7-16,0 13 2 15,-1 12 9-15,4 12 4 16,1 12 12-16,3-2-1 0,1 10-2 16,5 1-3-1,3-8 0-15,5 2 21 0,1-15-110 16,-1-10-87-16</inkml:trace>
  <inkml:trace contextRef="#ctx0" brushRef="#br0" timeOffset="26390.0382">10606 9558 441 0,'0'-5'262'0,"3"-9"-7"16,2 5-40-16,-3-5-52 0,0 2-18 15,-3-3-39-15,-4-5-13 16,-9-6-4-16,-12-4-1 16,-4-1-7-16,-3 5-6 15,0 7-30-15,8 9-11 16,-1 17-12-16,0 8-6 16,11 17-6-16,4 4-7 15,15 4-3-15,8-3-3 16,9-12 0-16,7-1 4 0,2-13 3 15,6-5-3-15,0-9-65 16,-4-8-58-16,-3-8-159 16,-8 1-113-16</inkml:trace>
  <inkml:trace contextRef="#ctx0" brushRef="#br0" timeOffset="26610.5114">10652 9352 352 0,'3'-7'246'0,"3"-4"30"15,1 5-43-15,4 8-60 16,0 7-20-16,1 14-33 15,-1 7-1-15,-5 4-15 16,0 2-8-16,0-6-24 16,2-4-20-16,3-4-23 15,0-7-5-15,2-9 30 0,-5-6 10 16,1-14 22-16,0-3 9 16,-1-10-19-16,3-3-8 15,-2 6-25-15,-4-1-14 16,-5 10-31-16,2 3-45 15,-1 9-180-15,1 4-189 16</inkml:trace>
  <inkml:trace contextRef="#ctx0" brushRef="#br0" timeOffset="27066.9974">10963 9376 996 0,'2'-3'473'0,"3"-3"-188"0,-2 6-72 16,-3 0-95-16,0 2-36 16,7 28-42-16,7 34-4 15,-4-29-6-15,-8-6-5 16,0-6-10-16,4-6 0 0,-9-11 1 16,7 0 4-16,4-10 6 31,-1-7 0-31,11-5-5 0,1-6-6 0,5 0-11 15,1 3-4-15,1 3-5 16,0 4-6-16,2 13-1 16,-7 6 0-16,-9 11 4 15,0 4 3 1,-13-1 2-16,2 1 2 0,-2 0 3 16,-7-1-61-16,0 1-205 15</inkml:trace>
  <inkml:trace contextRef="#ctx0" brushRef="#br0" timeOffset="27315.8668">10563 9110 993 0,'1'-5'493'15,"0"-3"-184"-15,-5 12-188 0,-2 6-52 16,-6 12-69-16,3 3-2 16,10 4-96-16</inkml:trace>
  <inkml:trace contextRef="#ctx0" brushRef="#br0" timeOffset="27916.7429">11868 9512 636 0,'-12'5'325'16,"-12"5"-96"-16,2-3-93 15,7 8-85-15,10 1-16 0,11 7-1 16,15 9-2-16,15-5 7 16,2 0 2-16,-6-12-3 15,6-8 0-15,-7-11 4 16,-6-6 5-16,0-11 18 16,-16-4 10-16,-10-9 18 15,-8-6 3-15,-13-13-9 16,-1-1-11-16,-2-7-23 15,2 3-11-15,14 10-20 16,7 1-11-16,13 13-18 16,5 3-8-16,10 10-34 15,8 8-59-15,7 13-256 16</inkml:trace>
  <inkml:trace contextRef="#ctx0" brushRef="#br0" timeOffset="28268.8496">12170 9515 771 0,'0'-4'403'0,"2"-5"-133"16,-1 11-115-16,-1 9-30 16,-2 11-41-16,2 3-10 0,2 7-10 15,2 0-9-15,11 0-19 16,1-5 4-16,7-9 18 0,4-7 5 16,4-11 11-16,3-6 3 15,2-6-16-15,-2-7-5 16,-15-3-12-1,-4 4-11-15,-14-5-31 16,-1 5-46-16,-10 3-154 16,-5-2-155-16</inkml:trace>
  <inkml:trace contextRef="#ctx0" brushRef="#br0" timeOffset="28384.8937">12297 9332 1078 0,'0'-10'544'15,"0"-11"-189"-15,1 9-174 0,1 0-67 16,1 11-102-16,1 6-17 16,8 11-217-16</inkml:trace>
  <inkml:trace contextRef="#ctx0" brushRef="#br0" timeOffset="28648.0426">12569 9547 1270 0,'7'0'508'15,"9"6"-339"-15,4 6-53 16,-1 7-67-16,0 3-14 0,-7 2-16 16,2 0-4-16,-4-2 0 15,-1-7 2-15,-3-10 9 16,-1-5 8-16,1-10 5 15,4-3 0-15,1-9-11 16,4-4-8-16,-2 0-35 16,-1-2-48-16,1 0-205 15</inkml:trace>
  <inkml:trace contextRef="#ctx0" brushRef="#br0" timeOffset="29016.5876">13202 9595 576 0,'-5'4'248'15,"-6"4"-101"-15,-4 2-3 16,-7 8 9-16,-5-3-8 0,-6 3-49 15,-1-2-24 1,0-9-34-16,0-2-7 0,7-11 2 16,3-3 1-16,10-3-7 15,7-6-5-15,8-1-15 16,7 0-7-16,13-2-9 16,4 4 2-16,0 4 9 15,1 7 8-15,-7 5 16 16,3 10 3-16,1 13-4 15,3 0-1-15,-3 10-9 16,-5-3-4-16,1-2-41 16,-5-1-97-16</inkml:trace>
  <inkml:trace contextRef="#ctx0" brushRef="#br0" timeOffset="29247.8424">13285 9455 1249 0,'0'4'497'15,"-1"14"-312"-15,1 7-90 16,8 16-38-16,3 7 1 16,11 11-6-16,0 3-5 15,-6 6-19-15,-2 1-7 16,-10-4-8-16,-4-9-3 0,-4-17-17 15,1-10-44 1,-1-21-167-16</inkml:trace>
  <inkml:trace contextRef="#ctx0" brushRef="#br0" timeOffset="29652.4499">13353 9692 804 0,'22'-4'383'16,"14"-3"-91"-16,7 1-249 16,3 1-12-16,-5 4-25 0,-5-4-39 15,-9 1-76-15,-3-6-41 16,-10-5-14-16,-3 3 45 16,-3-3 139-1,-3 3 72-15,2 2 56 16,-2 0 21-16,-2 9-37 15,0 1-17-15,-2 13-8 16,3 4-15-16,-4 3-16 0,-2 7-10 0,1-4-26 16,-5-1-7-1,6-6-10-15,-1-7-2 16,1-9 9-16,1-4-2 0,3-14-3 16,6 1-4-1,6-6-15-15,2-2-2 16,5 7-5-16,-1 0-5 15,3 9 2-15,3 6 9 16,-4 9 21-16,-5 9 13 0,-7 8 2 16,-4 7-6-16,-5 7 2 15,1 0-51-15</inkml:trace>
  <inkml:trace contextRef="#ctx0" brushRef="#br0" timeOffset="30289.9231">14475 9572 645 0,'8'9'341'0,"8"5"-100"0,-2 11-110 15,-2 1-23-15,-1 5-54 16,-10-3-12-16,-3-10-11 16,-5-4 3-1,0-13 8-15,2-3-1 0,3-14-5 16,-1-12-7-16,3-8-17 16,5-3-5-16,11 2-11 0,7 6-3 15,6 14 12-15,2 5 7 31,-5 12 13-31,0 8 2 0,-6 6-14 0,-3 6-5 16,-3 8-5 0,-5 5 1-16,-5 3-4 15,-1-2-45-15,9-1-268 16</inkml:trace>
  <inkml:trace contextRef="#ctx0" brushRef="#br0" timeOffset="30748.6041">15095 9693 610 0,'0'-14'344'0,"4"-5"-51"15,-6-9-116-15,-8-1-27 0,-1 5-26 16,-5-1-13 0,-4 9-39-16,-5 3-18 15,-7 7-33 1,1 7-19-16,2 12-17 0,5 8-3 0,10 4 3 15,6 1 5-15,17 2 7 0,6-2 3 16,15-6 4-16,6 1 2 31,3-13 7-31,-1-5 2 0,-8-7 6 0,-6-7 2 16,-6-4 1 0,-5-2 1-16,-6-1-3 15,-2-3-3 1,-9 4-5-16,0 1-6 0,-8 3-10 15,7 9-8-15,1 7-6 16,3 6 4-16,7 11 4 16,1 2 4-16,6 4 4 15,5 0 0-15,13-4 6 16,4-5 12-16,6-10 13 16,2-8 9-16,-8-13 36 15,-3-6 7-15,-14-6 4 16,-6-2-7-16,-16-1-43 15,-5 4-16-15,-13 4-106 16,-5 7-58-16</inkml:trace>
  <inkml:trace contextRef="#ctx0" brushRef="#br0" timeOffset="31512.4949">1802 10476 759 0,'0'8'301'0,"3"16"-167"16,-2 3-57-16,3 6 0 0,-1 0-4 15,-3-11-18-15,0-3-4 16,-3-12 6-16,-2-7-1 0,-5-8-9 31,2-12-5-31,1-11-20 0,5-6-6 0,8-6-9 31,4-2 1-31,13-2 28 16,7 6 19-16,9 13 17 0,4 9 2 16,-3 21-26-1,0 13-19-15,-15 17-9 16,-5 7-1-16,-11 8 1 15,-3-1-4-15,4 0-3 16,-2-6-15-16,4-6-138 16,0-7-105-16</inkml:trace>
  <inkml:trace contextRef="#ctx0" brushRef="#br0" timeOffset="32020.1479">2373 10451 823 0,'6'4'405'15,"2"3"-125"1,-4 9-123-16,-1 6-5 0,-10 1-34 16,-5 5-19-16,-13-5-37 15,3-2-13-15,1-5-17 16,3-4-2-16,4-8-4 16,-5-7-1-16,3-10-14 15,1-5-9-15,12-7-13 16,8-1-4-16,8-3 1 15,9 6 0-15,-1 7-5 16,2 5-2-16,6 18-8 16,1 8 1-16,9 12 16 15,-1 3 8-15,-1 3 13 16,-4-3 6-16,3-4 1 16,-1-1 0-16,-4-15 4 15,1-6 7-15,-1-11 19 0,5-7 4 16,-5-2 1-1,-2-4-6-15,-8-2-15 16,-6 0-1-16,-8 2 1 16,-9 0-3-16,-14 2-7 0,-7-2-8 15,-6 7-18-15,2 4-9 16,0 10-12-16,4 13-4 16,7 14 7-16,0 1 5 15,8 11 9-15,2-1 5 0,5 2 3 16,3 2 0-1,10 3 1-15,2-2 0 0,4-6 1 16,1-2 0-16,-1-8-77 16,0-7 8-16</inkml:trace>
  <inkml:trace contextRef="#ctx0" brushRef="#br0" timeOffset="32351.4946">3233 10520 941 0,'-7'5'422'16,"-10"6"-174"-16,-6 6-88 16,-7 4-55-16,-3-1-24 15,-1-3-37-15,4-3-14 16,2-13-3-1,4-1-1-15,6-8-6 0,-3-7-5 16,10-2-13-16,5-5-5 16,6 3-6-16,10 0 4 0,11 7 12 15,4 6 7-15,6 10 12 16,-2 7 0-16,-3 7-6 16,0 5-2-16,-3 3-7 15,0 3-3 1,-6 3-9-16,-3-3-58 0</inkml:trace>
  <inkml:trace contextRef="#ctx0" brushRef="#br0" timeOffset="32502.4809">3055 10209 1240 0,'-3'-7'471'16,"0"-2"-370"-16,0 7-81 0,9 10-138 31,6 10-163-31</inkml:trace>
  <inkml:trace contextRef="#ctx0" brushRef="#br0" timeOffset="32759.7831">3186 10329 934 0,'7'5'497'0,"8"14"-128"15,5 6-87-15,5 18-123 0,6 4-40 16,6 6-57-16,-2 2-16 15,1 5-30-15,-11 7-6 16,-19 8-4-16,-7-1-1 16,-17-13-6-16,-7-10-17 15,-6-24-34-15,0-9-22 16,5-17 17-16,0-6 19 0,10-14 38 16,6-10 21-1,11-17-14-15,7-7-6 16,18-12-6-16,11-2 1 0,7 6 6 15,2 5 3-15,-5 16 0 16,-4 11 25-16,-13 9-200 16</inkml:trace>
  <inkml:trace contextRef="#ctx0" brushRef="#br0" timeOffset="33282.492">3790 10406 775 0,'-9'-5'389'0,"-10"-5"-129"15,5 11-129-15,4 5-53 16,9 6-46-16,3 6-12 0,15 2-16 15,6 2 1-15,4-4 2 16,3-3 2 0,-7-5 3-16,-5-5 2 15,-7 0 8-15,-5 0 1 0,-14-5-11 16,-5 2-3-16,-13-3-10 16,-5 1-4-1,-1 7 1-15,2-2-2 16,5 6-5-16,5 3 0 0,11-1 6 15,5 2 9-15,10 0 17 0,7-1 8 16,8-3 9 0,3-3-3-16,8-3-3 0,4-4-3 15,2-6-1 1,-5-7-2-16,-5-7-2 16,-6-2-2-16,-9-4-1 0,2 4-2 15,-7 1-2 1,-3-1-1-16,2 13 29 0,-4 3 0 15,-2 12 8-15,1 8 4 16,-1 3-32-16,-2 6 0 16,5 1-13-16,1-1-4 15,6 0-95 1</inkml:trace>
  <inkml:trace contextRef="#ctx0" brushRef="#br0" timeOffset="33992.2352">4981 10443 527 0,'-13'-5'351'16,"-10"-2"-9"-16,-7 7-126 16,-1 6-46-16,0 4-79 15,4 3-38-15,16 8-59 16,13 1-10-16,18 2-3 16,7-3 7-16,11-6 13 15,0-4 3-15,-4-4 5 0,-7-5 3 16,-14-1-3-16,-13-1-1 15,-16 3-7-15,-6 3-2 16,-9 5-1-16,-5 2 2 0,-1 2 0 16,0 0 2-16,12-1 3 15,11-1 1 1,18-3 7-16,11-1 1 0,16-5 0 16,8 1 1-16,6 0-5 15,-3 0-2-15,-8 2-1 16,-6-2-14-16,-7-2-113 15,-5-1-332 1</inkml:trace>
  <inkml:trace contextRef="#ctx0" brushRef="#br0" timeOffset="34128.3197">4997 10296 1334 0,'-4'-12'524'0,"-4"-11"-375"16,5 6-61-16,2 12-88 15,1 5-27-15,4 9-137 0,1 5-131 16</inkml:trace>
  <inkml:trace contextRef="#ctx0" brushRef="#br0" timeOffset="34417.3797">5136 10587 676 0,'18'18'404'15,"9"16"-64"-15,16-3-145 0,2-6-60 0,-1-8-64 16,0-2-17-1,-13-15-13-15,-6-5-2 0,-7-13-3 16,-5-5 1 0,-9-4-30-16,-7-2-12 15,-12 2-16-15,-7 0-10 0,-12 7 8 0,-1 6 4 32,-2 11-7-32,4 9-3 15,8 12-5-15,4 10 9 0,8 10 24 16,4 5 9-1,5 9 24-15,3 3-1 16,2 8-5-16,2-3-3 0,-1-5-7 16,0-3-2-1,5-17-3-15,3-6-8 0,8-14-122 16</inkml:trace>
  <inkml:trace contextRef="#ctx0" brushRef="#br0" timeOffset="34719.4759">5524 10536 980 0,'9'0'453'0,"13"5"-158"16,3 11-149-16,5 11-48 0,1 14-16 16,-2 11-22-16,-6 2-6 15,-18 6-10-15,-13 1-9 16,-20-2-15-16,-2-2-8 15,-3-19-58-15,3-13-12 16,7-20-48 0,1-10-13-16,8-17 47 0,4-8 10 15,10-20 47-15,5-2 15 16,19-8 18-16,8-1 8 16,14 2 6-16,-12 3 0 15,9 11-14-15,-4 9-9 16,-12 19-32-16,8 8-99 15</inkml:trace>
  <inkml:trace contextRef="#ctx0" brushRef="#br0" timeOffset="34986.3289">5945 10611 862 0,'-2'3'404'0,"0"7"-130"0,3 1-111 16,5 9-57-16,6 2-21 15,5 1-37-15,1-2-10 16,8-10 12-16,-4-6 6 16,5-11 13-16,2-9-1 15,-11-9-15 1,0-3-5-16,-21-3 5 0,-8 4-1 0,-21-1-9 31,-5 5-6-31,-5 7-31 0,5 4-11 16,17 11-30-16,2 4-44 0,13 9-138 15</inkml:trace>
  <inkml:trace contextRef="#ctx0" brushRef="#br0" timeOffset="35207.606">6575 10732 1278 0,'8'7'563'15,"5"10"-297"1,-10 7-52-16,-10 10-98 0,-8 0-40 16,-3 3-42-16,2-1-40 15</inkml:trace>
  <inkml:trace contextRef="#ctx0" brushRef="#br0" timeOffset="35799.689">7070 10575 894 0,'10'6'394'0,"12"7"-203"0,-1 7-41 16,-11 8-60-16,-4 1-26 15,-6-1-28-15,-1-5-5 16,1-9-2 0,0-8-1-16,4-14-3 15,9-9-1-15,5-13-7 0,8-3-6 16,5-1-7-16,-3 3-2 0,-1 14-2 15,-5 2 5 1,-2 15 12-16,-4 9 14 16,-5 13 24-16,2 8 6 15,-6 10-2-15,-3 2-11 0,-4-3-19 16,3-3-32 0</inkml:trace>
  <inkml:trace contextRef="#ctx0" brushRef="#br0" timeOffset="36369.039">8238 10542 612 0,'-19'-2'340'0,"-18"-1"-66"0,4 8-117 16,6 11-98-16,8 4-28 16,14 6-27-1,3 3-4-15,17 2 0 0,10 0 4 16,17-8 10-16,7-5 3 15,2-15 5-15,-8-5 3 16,-18-12 34-16,-8-6 13 0,-12-4 16 31,-1-5 2-31,-10-7-4 0,-8 1-6 16,-10-11-5-16,-9-7-5 0,4-6-29 16,3-5-14-1,13 8-21-15,11 9-9 0,13 10-26 31,11 8-26-31,6 10-84 0,1 9-61 16</inkml:trace>
  <inkml:trace contextRef="#ctx0" brushRef="#br0" timeOffset="36673.746">8485 10530 828 0,'0'-1'415'0,"0"1"-152"15,-2 0-77-15,1 0-87 16,0 0-28-16,1 24-12 16,6 31 3-16,9-28-11 15,5 3-4-15,9-7 0 16,9-4-2-16,6-15 12 15,-1-5 6-15,-4-10 2 16,-6-4-5-16,-7-3-12 16,-13 0-7-16,-2 1-14 15,-11 2-16-15,-8-3-119 0,-3 1-100 16</inkml:trace>
  <inkml:trace contextRef="#ctx0" brushRef="#br0" timeOffset="36800.3322">8670 10345 1118 0,'-1'-7'550'16,"-3"-5"-213"-16,4 6-181 0,0 4-73 15,3 6-79-15,-3-4-37 0,0 0-262 16</inkml:trace>
  <inkml:trace contextRef="#ctx0" brushRef="#br0" timeOffset="37047.498">8902 10566 1344 0,'9'8'547'0,"12"7"-364"16,3 1-25-16,0 0-85 16,-1 3-24-16,-4-2-27 0,-3 4-6 15,-5-6-3-15,-3-6 0 16,1-5 3-1,-5-2 3-15,-2-3 7 16,2-4 0-16,-4 4-5 16,0 0-5-16,8-14-10 15,44-38 7-15,-28 23-71 16,-1 0-79-16</inkml:trace>
  <inkml:trace contextRef="#ctx0" brushRef="#br0" timeOffset="37606.6968">9556 10604 869 0,'0'9'380'0,"-5"14"-210"16,-7 3-13-16,-12 7-53 0,-7 1-24 15,-7-8-24-15,3-2-12 16,4-14-9-1,7-9-1-15,8-9-6 0,2-10-4 16,5-6-14-16,2-2-7 16,10-3-9-16,2 3-4 15,12 7 24-15,5 7 12 0,-2 10 14 16,5 5 7-16,0 16-17 16,-2 3-10-16,5 11-7 15,-4 1-3 1,-3 3-14-16,-1-4-57 0,-2-2-465 15</inkml:trace>
  <inkml:trace contextRef="#ctx0" brushRef="#br0" timeOffset="37794.9083">9666 10596 1051 0,'8'-12'505'16,"1"-6"-207"-16,2 17-140 15,2 7-42-15,1 21-69 0,4 10-23 16,5 19-11-16,-8 6-2 16,-3 13-2-16,-1-1-2 15,-11-13-71-15,0-4-78 16</inkml:trace>
  <inkml:trace contextRef="#ctx0" brushRef="#br0" timeOffset="38186.1608">9750 10702 913 0,'12'-7'425'16,"6"-6"-152"-16,6 5-182 16,-4 3-26-16,4 1-20 15,-2 1-4-15,-2 3-11 16,-5-3-8-16,-6 3-15 15,-1 4-7-15,-6 6-6 16,1 1 0-16,-2 1 5 16,-1 2 1-16,1-6 5 0,0 1 1 15,2-6 13-15,2-3 7 16,4-5 5-16,3-5-1 16,2-4-12-16,3-1-9 15,1-2-5 1,4 2-2-16,-2 5 2 0,-3 1 4 15,-2 13 6-15,-3 6 10 0,-2 11 15 32,-1 4 4-32,2 6 10 0,-3 0-3 15,-2-5-14-15,0-3-6 16,-1-9-4 0,2-6-56-16</inkml:trace>
  <inkml:trace contextRef="#ctx0" brushRef="#br0" timeOffset="39072.7742">10715 10605 538 0,'1'-4'324'0,"8"-3"-12"0,4 4-99 15,9 1-89-15,10 1-32 16,18 0-52-16,8-3-17 16,0-3-10-16,-6 0-1 15,-23 2-1-15,-14 2-1 16,-21 8-5-16,-12 5 4 15,-16 9 20-15,-6 3 2 0,2 3 1 16,10 4-7-16,19-3-25 16,11 2-3-1,20-6-3-15,7-2 2 16,15-2-8-16,7-2-17 16,-2-7-27-16,1-3-13 0,-10-9 7 15,-6-8 18-15,-7-2 33 16,-3-6 14-16,-7-1 21 15,-7 0 20-15,-7-2 29 16,-3 3 10-16,-8 0 5 16,3 3-13-16,-12 3-23 15,-1 0-12-15,1 12-25 0,-4-1-11 16,3 9-10-16,0 3-3 16,4-1-3-1,6 7-1-15,8 3 6 0,10 1 3 16,7 3 6-16,1-3 4 15,4-6 3-15,-3-6-2 16,-2-7 4 0,6-1 1-16,-3-5 1 0,-3-5-2 15,4-1-5-15,-10-5-1 16,-4 2-3-16,1 5 0 16,-8 3 0-16,0 5-4 15,1 3-4-15,-1-2 3 16,0 0 5-16,0 0 10 15,3 6 24-15,15 4 7 16,35 26 14-16,-29-34 6 0,-1-3 17 16,-2-7 6-1,-6-5-1-15,-5-2-5 16,-8-1-35-16,-5 2-16 0,-10-1-46 16,-5 5-59-16,-3 2-489 15</inkml:trace>
  <inkml:trace contextRef="#ctx0" brushRef="#br0" timeOffset="39461.3759">12222 10551 828 0,'0'1'417'0,"-4"0"-96"0,2 29-205 15,2 12-40-15,-2 30-24 16,1 15-8-16,3 11-14 16,1-1-2-16,1-20-4 15,1-9-12-15,-4-24-183 16</inkml:trace>
  <inkml:trace contextRef="#ctx0" brushRef="#br0" timeOffset="39820.3056">12129 10522 935 0,'24'-15'416'16,"16"-15"-203"-16,-2 13-112 0,-3 11-41 15,-9 10-32-15,-5 4-13 16,-15 3-7-16,-7 3 0 16,-17 5 0-16,-2 4 3 15,-4-1 0-15,4-4 1 0,6-11 1 16,7-5-10 0,13-8-8-16,11 1-6 15,16 1-9-15,10 4 2 16,10 12 2-16,0 3 0 0,-3 14 8 15,-10 2 7 1,-19 4 9-16,-13 2 7 16,-27-4 10-16,-9-1 0 15,-16-6 1-15,-5-6 1 0,4-11-4 16,5-9-8-16,14-11-78 16,12-4-68-16,17-1-346 15</inkml:trace>
  <inkml:trace contextRef="#ctx0" brushRef="#br0" timeOffset="40166.8502">12859 10661 568 0,'7'8'364'0,"8"4"-40"16,-10 4-121-16,-4 4-37 15,-7 2-52-15,-6-4-12 16,-13 0-27-16,-1 0-17 15,-6-9-24-15,-1-1-6 16,7-9-5-16,-1-8-3 16,4-5-7-16,3-4-5 15,1-1-13-15,11 1-8 16,8 3-10-16,7-1-1 0,13 8 1 16,3 7 5-16,5 5 12 15,2 9 5-15,-2 9 14 16,1 0 7-1,-4 6-1-15,-3 2-2 0,-3-1-3 16,-9-1-14-16</inkml:trace>
  <inkml:trace contextRef="#ctx0" brushRef="#br0" timeOffset="40287.1352">12730 10491 1115 0,'-2'-8'456'32,"2"-5"-278"-32,1 12-146 0,8 7-16 15,8 14-186 1</inkml:trace>
  <inkml:trace contextRef="#ctx0" brushRef="#br0" timeOffset="40592.4024">12994 10737 945 0,'16'9'465'0,"11"7"-175"0,3 0-131 16,-2-2-48-16,-6-7-48 0,3-4-13 31,-11-7-12-31,3-8-3 16,0-4-5-16,-6-5-3 0,-2-3-6 15,-9 0-2-15,-12-3-13 16,-5 6-7-16,-8 7-15 15,1 9-5-15,-2 11-4 16,2 9 1-16,4 10 7 16,4 4 2-16,5 10 11 15,4 4 7-15,3 5 7 16,4 4 1-16,3 0-3 16,4-4-3-16,3-8-13 15,3-6-60-15,6-6-29 16,8-2-125-16</inkml:trace>
  <inkml:trace contextRef="#ctx0" brushRef="#br0" timeOffset="41148.3978">13461 10757 676 0,'3'-11'335'0,"-3"-16"-98"16,-4 4-20-16,-10 5-32 16,-3 2-27-16,-7 9-48 15,-3 0-21-15,0 9-51 16,0 3-15-16,10 9-23 16,3 5 0-16,14 8 4 15,8 4 3-15,13 0 0 16,6 0 1-16,3-10 3 15,-1-5 4-15,-3-15 5 16,0-5-5-16,-5-11-26 0,0-4-8 16,-9-4-8-16,-4 0 5 15,-8 2 22-15,-3 1 5 16,-5 3-1-16,0 7-1 16,0 3-14-16,2 7-6 15,5 6 4-15,-2 2 6 16,5 9 12-16,1 1 8 15,5-1-4-15,5 2-3 0,5-4 1 32,4-5 2-32,1-7 4 0,3-4 2 0,0-7 1 15,-3-3 0-15,-1-4-5 16,1 2-10-16,-4-3 34 16,5 3 16-16,1 8 12 15,0 3 12 1,3 10-20-16,-5 4-8 0,-8 2 2 15,-8 6 0-15,-13-4-7 16,-10 2-7-16,-11 0 1 16,-5-4-60-16</inkml:trace>
  <inkml:trace contextRef="#ctx0" brushRef="#br0" timeOffset="41587.4649">14186 10895 790 0,'11'9'416'16,"6"15"-89"-16,1 6-121 16,-11 2-89-16,-8 1-33 15,-18-10-57-15,-1-3-70 0</inkml:trace>
  <inkml:trace contextRef="#ctx0" brushRef="#br0" timeOffset="42027.4982">14827 10559 950 0,'3'-4'417'0,"2"1"-211"15,0 10-36-15,-5 17-46 0,0 16-17 16,0 13-21-16,-1 10-19 16,1 11-23-16,1-3-11 15,4-9-14-15,0-10-3 16,2-25 0-1,0-11-12 1,-3-17-66-16,-4-12-38 0,-3-10-76 0,-5-7-17 31,-8-15 15-31,-3-2 26 16,-3-13 70-16,-3-2 32 0,6-2 83 16,4 3 31-16,8 6 31 15,9 4 8-15,13 8-17 16,5 3-9-16,14 7-22 15,5 4-12-15,12 10-25 16,6 9-12-16,6 10-10 16,6 6 18-16,6 4-122 15,3 5-317-15</inkml:trace>
  <inkml:trace contextRef="#ctx0" brushRef="#br0" timeOffset="42247.5686">14782 10729 900 0,'-1'0'426'16,"9"-2"-161"-16,13-1-90 15,28 0-87-15,13-2-28 0,13 5-40 16,2 6-13-1,-14 6-55-15,-4 4-86 16</inkml:trace>
  <inkml:trace contextRef="#ctx0" brushRef="#br0" timeOffset="42704.4851">15324 11048 386 0,'1'0'260'0,"2"-2"1"16,0-1-109-16,-3 2-21 16,0 0-57-16,0 0-23 15,1-8-31 1,-1-7-6-16,-16-31-7 0,-2 30-3 15,-1 4-6-15,2 1-6 16,7 11-11-16,3 1-2 16,4 9 0-16,3 5 3 15,6 4 7-15,0 2 3 16,8 4 3-16,0-2 2 16,-1-1 4-16,5 0 4 0,-7-4 16 15,1 3 15 1,-3 2 43-16,-2 5 22 15,-7 0 34-15,-4-1 0 0,-9-2-11 16,-7-6-12-16,-10-3-29 16,-7-3-9-16,-1-7-22 15,1-5-10-15,8-13-12 16,13-6-2-16,9-14-64 16,5-7-49-16,8-6-147 15,5-3-199-15</inkml:trace>
  <inkml:trace contextRef="#ctx0" brushRef="#br0" timeOffset="43351.3493">14782 10174 679 0,'8'0'303'0,"19"0"-156"16,12 0-28-16,19 1-55 15,9 4-25-15,1 1-25 16,-1 1-1-16,-6-2-1 16,-8 0-1-16,-8-3 4 15,-13-2 2-15,-16-3 2 16,-8-4-15-16,-8-2-15 0,-6-1-6 16,-4 1-6-1,-1 0 12-15,-1 3 10 0,2 2 1 16,2 0 0-16,1-1 0 15,3 3-3-15,4 1 0 16,4 1 15-16,-4 0 7 16,0 0 19-16,9 1 4 0,10 5 4 15,32 17 4 1,-34-6 10-16,-2 4 8 16,-16 2 24-16,-8-2 5 15,-12-2-14-15,-6-2-8 16,-1-6-84-16,-1-4-80 0</inkml:trace>
  <inkml:trace contextRef="#ctx0" brushRef="#br0" timeOffset="51543.4073">15773 11061 788 0,'9'4'382'0,"9"12"-127"16,1 5-45-16,-10 9-37 16,-5 4-23-16,-18 6-50 15,-12-2-18-15,-14 0-391 16</inkml:trace>
  <inkml:trace contextRef="#ctx0" brushRef="#br0" timeOffset="52936.3793">2032 11717 687 0,'-10'-11'332'0,"-16"-8"-112"0,-6-1-45 16,-8 6-51-16,1 4-24 15,7 10-46-15,7 6-21 16,6 10-35-16,8 7-12 15,8 4-11-15,7 6 1 16,15-2 8-16,3-3 4 0,11-5 12 31,2-7 3-31,-1-9 7 16,-3-5 2-16,-12-6 7 16,-9-1 4-16,-11-4 0 15,-8 0-2-15,-10 4-10 16,-10-1-6-16,-10 6-5 15,0 2-2-15,1 9-5 16,8 6-3-16,11 6-3 0,4 5-1 16,15-2-3-16,5-1 2 15,12-6 11-15,8-4 6 16,12-6 12-16,3-9 5 16,13-2 0-16,-3-7-2 15,-6-12 0-15,-1-1-2 0,-16-6 0 16,-5 1-1-16,-7 5-2 15,-5 7-2 1,-9 10 14-16,-2 9 4 0,-5 14 2 16,-2 5 2-16,4 8-19 15,5 1-6-15,2-7-4 16,6-3-10-16,3-6-90 16,0-9-87-16</inkml:trace>
  <inkml:trace contextRef="#ctx0" brushRef="#br0" timeOffset="53092.5395">2127 11502 1037 0,'-5'-8'471'0,"-2"-7"-207"16,-1 10-197-16,3 5-40 15,8 14-76-15,6 5-96 16</inkml:trace>
  <inkml:trace contextRef="#ctx0" brushRef="#br0" timeOffset="53286.6248">2300 11737 1149 0,'4'18'473'0,"5"23"-292"16,1 2-53-16,4 4-67 15,1-7-19-15,0-15-23 16,2-3-2-16,3-20 1 15,0-8 3-15,4-14 0 16,-1-9 0-16,-1-10-6 16,-6 1 8-16,-8 2-93 15,1 3-89-15</inkml:trace>
  <inkml:trace contextRef="#ctx0" brushRef="#br0" timeOffset="53695.1656">2945 11878 1279 0,'-20'14'528'0,"-26"12"-331"0,-6-4-60 0,-1-7-80 16,5-7-19 0,12-12-23-16,5-6-30 15,9-9-77-15,12-5-33 16,11-3-17-16,6-1 18 15,12 4 56-15,1 5 22 16,10 12 37-16,2 8 16 16,0 17 39-16,-1 10 19 15,-1 7 10-15,3 7-7 16,-4-7-15-16,-3-6-10 0,-4-10-19 16,-4-9-5-16,2-9 2 15,-4-5 2-15,1-11-2 16,-4-6-2-16,-5-9-11 15,0-2-3-15,-3 0-2 16,-2 1-1-16,1 12-10 16,-4 9-6-16,0 19 15 15,2 10 6-15,2 12 20 16,6 8 7-16,-1-7-15 16,2 3 17-16,7-14-475 15</inkml:trace>
  <inkml:trace contextRef="#ctx0" brushRef="#br0" timeOffset="54344.498">4185 11780 625 0,'-7'-2'334'0,"-11"-3"-80"16,-3 4-65-16,-2 10-91 0,-2 4-37 16,7 6-50-16,5 6-10 15,13-2-7-15,12 0-2 16,9-9 8-16,8-6 1 16,4-6 7-16,-3-2 3 15,-4-2 4 1,-10-3-3-16,-9 0-12 0,-7 0-6 15,-11 0-7-15,-7 5 1 16,-12 8 6-16,-4 5 7 16,3 9 17-16,8 1 6 0,14 3 13 15,9 0-1 1,15-2-7-16,7-2-2 16,15-4-8-16,-3-4-4 15,15-9-3-15,3-4-43 16,0-9-271-16</inkml:trace>
  <inkml:trace contextRef="#ctx0" brushRef="#br0" timeOffset="54882.9832">4345 11486 853 0,'-5'-2'403'0,"-4"1"-182"15,11 4-93-15,21 6-93 0,9 0-23 16,14 2-6 0,-1-5 0-16,5-2 3 15,-2 1 2-15,-7-7 6 0,-5 0-8 0,-18-5-25 16,-10-1-10 0,-12 1-14-1,-6 1 6-15,-11 2 21 0,-1 2 7 0,-1 6 4 31,1 0-2-31,13 5-7 16,2 0-1-16,8 2 1 0,5 4 1 16,3 1 7-16,2 0 2 15,0-6 3-15,0-2 1 16,-4-3 19-16,-2 1 10 16,-2 1 18-16,-5 1 5 15,1 6-7-15,0 2-2 16,5 16-13-16,8 10-5 15,10 21-10-15,2 10-7 0,6 7-4 16,-3 0 2-16,-11-11 8 16,-4-4 11-16,-24-15 13 15,-6-5 5-15,-15-11 7 16,-9-12 12-16,-3-22 2 16,0-9-1-16,9-20-13 15,7-11-25-15,21-5-24 16,5-2-11-16,13 7-38 15,10 5-27-15,5 7-68 16,8 5-54-16,5 8-245 16</inkml:trace>
  <inkml:trace contextRef="#ctx0" brushRef="#br0" timeOffset="55279.3001">4939 11958 660 0,'0'-2'383'0,"0"1"-67"0,-1 4-81 15,0-3-97-15,0 1-43 0,-6 24-40 16,-6 32-16-16,21-31-20 16,0-2-6-1,8-8-4-15,3-5 2 0,-5-12 8 16,3-6 3-16,-3-9 5 15,-1-4 0-15,-5-2-4 16,-1 0-2-16,-4 3 12 16,-3 4 3-16,-1 5-1 0,-3 7-6 15,3 8-21 1,1 3-7-16,0 9-3 0,4 2 2 16,7 1 2-16,2 1 0 15,10-7 1 1,3-2 4-16,4-10 17 15,0-7 15-15,-2-8 35 16,-6-8 9-16,-6-2-11 16,-2-2-13-16,-12-4-67 15,-2 2-94-15</inkml:trace>
  <inkml:trace contextRef="#ctx0" brushRef="#br0" timeOffset="55789.2536">5498 11885 789 0,'0'2'321'0,"6"2"-188"0,10 4-32 15,14-4-7-15,7-1-5 16,10-3-22 0,1-3-14-16,-6-2-22 15,-4-1-6-15,-19-1-3 16,-17 1-3-16,-21 6-9 16,-11 1-3-16,-17 5-5 0,2 4-1 15,9 5 14-15,4 3 4 16,21 5 1-16,7 2 2 15,14 3-10-15,8 1-3 16,14-3 0-16,4-5-2 16,8-4-2-16,6-3 15 15,3-11-101-15,1-4-102 16</inkml:trace>
  <inkml:trace contextRef="#ctx0" brushRef="#br0" timeOffset="56349.0872">6069 11865 957 0,'-20'-2'454'16,"-10"-1"-187"-16,5 3-138 16,3 6-48-16,12 5-56 15,-1 0-19-15,11 7-16 16,7 1-3-16,11 0 5 16,4-3 4-16,10-5 8 15,0-1 3-15,-4-7 2 0,-1-1-5 16,-9-6-5-16,-6-2-1 15,-9 0-2 1,-6 4 3-16,-12 2 1 0,-4 5 0 16,-4 5 10-16,-5 0 7 15,9 4 5-15,1-5-1 16,14-2-14-16,2 4-7 16,8 0 0-16,7 0 1 0,3 2 3 15,5 0 0 1,5-3-4-16,2 1 1 15,1-5 0-15,1 3 0 0,-1-7 4 16,1-4 2-16,0-2 0 16,-3-3 1-16,-3-1-2 15,5 1-3-15,-3-3-4 16,-3-3-3 0,-3 1 1-16,-8-2 3 0,-9-3 4 15,-1 3 3-15,-9-5-1 16,-6 1-2-16,-11 4-4 15,-7 0 0-15,-6 8-6 0,1 6-4 16,7 10-8 0,7 10-2-16,15 15 8 15,4 1 8-15,6 14 17 16,2 0 7-16,2 3 1 0,0 5-3 16,2-4-9-16,0 0-3 15,3-6-3 1,0-7 16-16,6-19-185 0</inkml:trace>
  <inkml:trace contextRef="#ctx0" brushRef="#br0" timeOffset="56544.5149">6549 11936 859 0,'0'0'439'0,"0"2"-83"16,3 14-221-16,2 9-46 16,-1 7-27-16,1 3-18 15,2 2-26-15,0-3 15 0,1-3-188 16</inkml:trace>
  <inkml:trace contextRef="#ctx0" brushRef="#br0" timeOffset="56721.1669">6761 11870 1160 0,'0'9'492'16,"4"6"-265"-16,6 17-145 16,2 3-14-16,6 3-37 15,-3-1-7-15,-3-8-4 16,-5-3-43-16,-3-4-361 15</inkml:trace>
  <inkml:trace contextRef="#ctx0" brushRef="#br0" timeOffset="57197.199">6951 11955 989 0,'-13'6'516'0,"-4"2"-132"0,-7 1-211 16,1 3-44-16,4-2-72 15,4 4-22-15,15 2-29 16,1-5-1-16,14-1-1 16,4-2 1-16,5-1 1 15,4-1-1-15,-3-6-1 16,3-3-1-16,-2-2-23 16,1-5-20-16,1 2-33 15,-3-2-1-15,-7-4 23 16,0 3 19-16,-6-4 33 15,-9 4 13-15,7 8 26 16,-2 3 11-16,-2 11 20 0,5 4 3 16,-10 6-10-1,1 4-2-15,-2-8-21 16,1-1-11-16,3-7-16 16,4-4-7-16,5-7 2 15,4-3-3-15,5-10-4 16,3-3-1-16,2 0 0 15,-3-3-1-15,-3 6 0 16,-1 6 0-16,-8 8 0 16,1 5-1-16,-2 8 1 0,-6 2 2 15,2 3 2-15,-2-1 1 16,-4 1-3-16,0 0 17 16,-2-2-126-16,0-4-78 0</inkml:trace>
  <inkml:trace contextRef="#ctx0" brushRef="#br0" timeOffset="57348.1706">7300 11504 1246 0,'0'-1'586'16,"0"-3"-227"-16,5 18-236 15,3 9-65-15,-1 11-47 16,1 9-6-16</inkml:trace>
  <inkml:trace contextRef="#ctx0" brushRef="#br0" timeOffset="58005.8643">8408 11831 753 0,'-7'-4'392'0,"-11"-1"-127"16,-2 7-90-16,2 9-31 15,-8 14-74-15,6 9-30 16,6 9-34-16,6 3-6 16,19-2 0-16,10-7 0 15,12-12 8-15,6-8 2 16,3-14 5-16,1-8 4 16,-13-4 11-16,-9-9 20 15,-29-2 8-15,-13 5-4 16,-20-5-14-16,-5 7-21 0,5 5-15 15,4 1 5-15,18 5-97 16,6 1-108-16</inkml:trace>
  <inkml:trace contextRef="#ctx0" brushRef="#br0" timeOffset="58171.7153">8540 11902 991 0,'13'-3'409'15,"27"-2"-237"1,10 2-50-16,13 0-50 16,0 2-21-16,-12 0-30 0,-10 0-2 0,-13-3-95 15,-7-1-119 1</inkml:trace>
  <inkml:trace contextRef="#ctx0" brushRef="#br0" timeOffset="58323.9975">8789 11901 723 0,'-2'12'371'16,"4"19"-91"-16,-2-1-64 15,5 5-85-15,3-1-33 0,-1-8-53 16,3 0-18-16,-3-8-109 16,-2-3-158-16</inkml:trace>
  <inkml:trace contextRef="#ctx0" brushRef="#br0" timeOffset="58604.3799">9262 11953 833 0,'-13'-12'416'15,"-16"-7"-144"-15,3 4-138 0,5 3-43 16,1 15-62-16,5 7-17 15,7 13-14-15,2 4-1 0,12-1 0 16,7 2-1 0,12-9 4-16,8-1 3 15,4-13 9-15,1-2 3 16,-9-9 47-16,-7-8 19 0,-14-2 27 31,-8-5 7-31,-11 0-45 0,-10 1-21 16,-14-2-59-16,-7-4-75 15</inkml:trace>
  <inkml:trace contextRef="#ctx0" brushRef="#br0" timeOffset="59157.965">10181 11778 725 0,'-12'1'344'0,"-15"3"-123"16,-5 6-35 0,0 12-63-16,3 5-30 15,10 14-46-15,11 2-14 0,16 1-8 16,14 0 1-16,19-13 0 16,8-5 0-16,4-13-1 15,-4-11 1-15,-14-6 3 16,-13-6 9-16,-17-5 9 15,-16-1-2-15,-19-4-13 16,-8 0-10-16,-10 3-18 16,4 2 7-16,11 6-86 15,9 2-70-15</inkml:trace>
  <inkml:trace contextRef="#ctx0" brushRef="#br0" timeOffset="59458.6076">10369 11870 972 0,'1'-1'435'15,"2"1"-221"-15,-4 0-49 0,1 0-82 16,0 0-26-16,0 10-20 16,3 14-3-1,7 34-3-15,1-30-3 16,6-4-4-16,3-5 1 0,8-5 5 15,2-7 2-15,6-9 4 0,1-4 3 16,-6-8 13-16,-2-2 6 31,-12 1-4-31,-5 1-6 16,-11-4-25-16,-6 1-10 0,-4-1-73 16,-6 0-58-16,0 3-196 15,0 0-308-15</inkml:trace>
  <inkml:trace contextRef="#ctx0" brushRef="#br0" timeOffset="59567.6613">10532 11703 666 0,'0'-13'456'16,"-6"-8"-13"-16,1 8-143 15,8 2-63-15,-6 8-122 0,3 3-48 0,3 5-64 16,-4-5-36 0,1 0-177-16</inkml:trace>
  <inkml:trace contextRef="#ctx0" brushRef="#br0" timeOffset="59877.1535">10888 11846 867 0,'-13'-11'443'0,"-6"-9"-143"0,3 7-138 15,-2 6-44-15,9 8-68 16,-2 7-21-16,8 13-26 16,0 3-4-16,4 12-4 15,5 0-1-15,5-1 4 16,7 0 2-16,9-14 3 16,4-4 4-16,-4-11 5 15,-4-3 4-15,-14-3 8 16,-10-2-1-16,-16 0-2 15,-12-6-3-15,-6-4-9 16,4-1-18-16,14 0-223 0</inkml:trace>
  <inkml:trace contextRef="#ctx0" brushRef="#br0" timeOffset="60075.7928">10950 11824 908 0,'8'-2'470'0,"11"-4"-99"0,13 3-175 0,19 5-105 16,0 0-25 0,4 3-37-16,-6-2-9 15,-17-3-7-15,-6 0 0 0,-14-8-18 16,-4-1-35-16,-6-2-91 16,-2 1-66-16,-5 4-231 15</inkml:trace>
  <inkml:trace contextRef="#ctx0" brushRef="#br0" timeOffset="60206.4116">11185 11824 584 0,'0'7'407'0,"5"13"21"15,-4 2-92-15,-1 11-126 0,4 0-55 16,3-2-74-16,-2 0-27 16,6-8-20-16,-4-4-78 15</inkml:trace>
  <inkml:trace contextRef="#ctx0" brushRef="#br0" timeOffset="60490.7032">11326 11937 614 0,'7'7'392'0,"3"7"22"15,1 4-165-15,1 4-78 16,-5-4-40-16,-1-4-49 15,-2-1-24-15,-3-13-16 0,1-1-6 0,2-9-11 16,2-1-21 0,5-9-28-16,0-2-8 15,8-1-4-15,-1-2 15 0,6 11 11 0,0 6-1 16,-5 13 17 0,-3 9 10-16,-7 14 17 0,0 4 6 15,-5 0-12-15,1 4-8 16,-3-9-27-1,-2-3-91 1</inkml:trace>
  <inkml:trace contextRef="#ctx0" brushRef="#br0" timeOffset="60779.8599">11718 11787 872 0,'1'5'486'15,"5"3"-47"-15,-4 29-262 0,4 14-40 16,9 20-14-16,-2 1-9 15,2 2-31-15,-3-4-19 16,-6-6-38-16,0-2-13 16,1-16-51-16,-4-10-71 15,3-21-465-15</inkml:trace>
  <inkml:trace contextRef="#ctx0" brushRef="#br0" timeOffset="60947.7963">11749 12115 890 0,'5'-6'454'15,"5"-9"-103"-15,17 3-251 16,7-2-45-16,14 7-42 16,2 6-34-16,0 2-292 0</inkml:trace>
  <inkml:trace contextRef="#ctx0" brushRef="#br0" timeOffset="61364.6261">12436 11954 435 0,'-2'-1'263'0,"-5"3"-18"15,-1 2-82-15,-9 6-52 16,-5 3-17-16,-10 2-17 16,-5 2-13-16,-4-5-21 0,2-3-12 15,1-9-12 1,3-5-2-16,0-6-2 15,-1-4-1-15,8-5 14 0,4-6 0 16,20 0-7-16,6-1-3 16,16 3-24-1,5 5 0-15,7 15 12 0,-3 10 11 16,-1 22 35 0,1 8 10-16,-3 6 11 0,6 1-2 15,1-7-22 1,1-4-10-16,-2-9-15 0,-2-3-36 0,-4-9-188 15</inkml:trace>
  <inkml:trace contextRef="#ctx0" brushRef="#br0" timeOffset="61569.6567">12691 12127 733 0,'0'2'466'16,"1"-2"19"-16,3 0-236 0,-4 0-120 15,0 0-43-15</inkml:trace>
  <inkml:trace contextRef="#ctx0" brushRef="#br0" timeOffset="71922.9934">13158 12094 727 0,'1'1'310'0,"6"-2"-146"15,8-3-24-15,8-11-9 16,5-4-17-16,3-16-39 16,2-8-15-16,1-14-17 15,-2-6-6-15,-8-6-6 16,-8 1-3-16,-11 8 2 16,-5 11 3-16,-3 21-10 15,-1 12 4-15,0 18-16 16,-3 11-9-16,7 20-4 15,4 12-9-15,15 23 4 16,11 6 3-16,13 3 6 16,6-3 4-16,-1-14-26 15,-7-14-42-15,-17-18-138 0,-9-9-170 16</inkml:trace>
  <inkml:trace contextRef="#ctx0" brushRef="#br0" timeOffset="72050.4972">13362 11905 571 0,'10'3'324'15,"17"6"-23"-15,9 4-184 0,13 2-66 16,1-1-28-16</inkml:trace>
  <inkml:trace contextRef="#ctx0" brushRef="#br0" timeOffset="72207.8348">13084 11790 1060 0,'0'2'385'16,"3"-1"-279"-16,17 10-104 0,9 5-15 15,15 3-117-15</inkml:trace>
  <inkml:trace contextRef="#ctx0" brushRef="#br0" timeOffset="72506.7547">13809 12072 871 0,'11'1'390'0,"15"-1"-177"15,2-8-68-15,5-3-52 16,-3-4-28-16,-9-2-28 15,-2 4-6-15,-15-3-3 16,-6-2-4 0,-15 1-13-16,-10-2-8 0,-4 11-13 15,-1 8-8-15,2 15 11 16,8 10 6-16,8 11 13 16,7 3 15-16,10 1 8 15,4-2 2 1,10 2-3-16,0-2-5 0,2-1-12 15,1 0 14-15,-4-13-112 0,-1-6-82 16</inkml:trace>
  <inkml:trace contextRef="#ctx0" brushRef="#br0" timeOffset="72773.4595">14386 11910 941 0,'-11'16'507'15,"-8"7"-114"1,-12 6-193-16,-2-1-55 0,-3-8-68 16,2-1-24-16,10-14-35 15,-5-10-19-15,12-5-45 16,-2-10-19 0,8-4-5-16,7 2 11 0,14 0 23 15,3 5 18-15,7 15 33 16,5 7 17-16,-2 18 41 15,7 6 9-15,2-1-12 16,0 2-10-16,1-6-24 16,0-4-2-16,0-3-501 15</inkml:trace>
  <inkml:trace contextRef="#ctx0" brushRef="#br0" timeOffset="73376.0224">15331 11855 706 0,'-11'-2'394'16,"-10"2"-85"-16,-2 8-143 15,-4 6-40-15,3 10-61 0,5 3-22 16,10 6-30 0,11 0-8-16,16-2-5 0,5-4 0 15,11-10 8-15,1-9 4 16,-1-8 6-16,-2-1 5 16,-15-9 12-16,-11 3 11 15,-21-5 1-15,-10 3-6 16,-12 3-16-16,1-2-14 15,14 4-66-15,8-5-91 16</inkml:trace>
  <inkml:trace contextRef="#ctx0" brushRef="#br0" timeOffset="73539.1794">15514 11824 1109 0,'14'-2'421'0,"19"-2"-314"16,8-1-34-16,6 5-32 16,3 0-16-16,-6 0-3 15,-9 0-37-15,-8-1-210 0</inkml:trace>
  <inkml:trace contextRef="#ctx0" brushRef="#br0" timeOffset="73714.1858">15636 11847 799 0,'-5'14'369'0,"4"18"-147"0,-3 0-34 15,5 9-61-15,3-7-30 16,2-3-51-16,6-3-14 16,5-15-44-16,2-3-56 15,6-10-171-15,2-9-118 16</inkml:trace>
  <inkml:trace contextRef="#ctx0" brushRef="#br0" timeOffset="73931.7868">15882 11939 529 0,'12'-1'357'16,"9"-1"5"-16,-2 6-67 0,-6 11-106 15,-4 3-32-15,-9 5-49 16,0 2-30-16,-3-5-38 16,-1-3-11-16,1-7-9 0,2-7 2 15,6-8-24 1,6-5-6-16,6-10-5 0,4-4-5 0,-3-2 15 15,1 1-1 1,5 16-3 0,-2 5 10-16,-2 14 30 0,0 6 12 0,-15 9 17 15,2 2-7 1,-7 3-24 0,0 1-12-16</inkml:trace>
  <inkml:trace contextRef="#ctx0" brushRef="#br0" timeOffset="74806.4525">2014 12926 459 0,'-4'-1'307'0,"-14"1"31"16,-6 0-85-16,-14 12-78 0,-8 3-38 15,3 14-65-15,8 2-26 16,19 5-32 0,14 2-8-16,17-1-10 15,15 0 1-15,20-13 8 0,5-7 6 16,-5-18 10 0,-9-8 4-16,-20-12 13 0,-7-1 5 15,-14-4 5 1,-3-6 4-16,-15-8-8 15,-7-6-7-15,-7-14-12 16,-4-4-10-16,1-6-13 0,10-1-5 16,21 15-13-16,14 7-5 15,15 17-27-15,7 10-24 16,5 17-65-16,-3 9-64 0</inkml:trace>
  <inkml:trace contextRef="#ctx0" brushRef="#br0" timeOffset="74991.3331">2167 12978 946 0,'-3'0'422'16,"0"6"-176"-16,3 9-146 15,-2 8-32-15,0 10-27 16,0 1-14-16,2 2 4 15,2-2-59-15,10-8-433 16</inkml:trace>
  <inkml:trace contextRef="#ctx0" brushRef="#br0" timeOffset="75265.4104">2616 12996 639 0,'-2'10'386'0,"-5"10"-17"0,-2 1-100 15,-5 6-98-15,0-2-45 16,-7 0-63-16,-2-3-18 16,-2-7-16-16,-4-7-11 15,-4-8-29-15,-2-6-9 0,4-9-12 16,6-1 5-16,12-4 17 16,7-3 0-16,17 1-7 15,7 2 0-15,10 11 10 16,5 8 6-16,-3 8 9 15,3 9 3-15,-1 4-5 16,-6 5 0-16,1 3-62 16,-7-2-121-16</inkml:trace>
  <inkml:trace contextRef="#ctx0" brushRef="#br0" timeOffset="75606.5756">2926 13029 976 0,'-14'-9'447'0,"-15"-7"-197"0,-1 6-74 16,2 11-88-16,6 7-37 16,9 11-51-16,6 5-13 15,17 4-5-15,7 2 0 16,14-4 10-16,6-2 5 15,6-8 11-15,-9-8 5 16,-2-8 10-16,-6-8 5 0,-14-8 20 16,0-3 11-16,-12-10 8 15,0-2 6-15,-3-15-2 16,-7-10-7-16,-4-15-11 16,-3-9-12-1,1-4-28-15,9 8-13 0,11 19-62 16,7 17-59-16,17 31-156 15</inkml:trace>
  <inkml:trace contextRef="#ctx0" brushRef="#br0" timeOffset="75995.9206">3187 13118 634 0,'-5'0'376'0,"-2"5"-16"31,7 4-147-31,8 4-93 0,7 1-24 16,10-5-31-16,2-2-12 0,7-7-12 15,-1 0-3 1,-3-10-4-16,-2-3 0 0,-12-7-1 15,-6-2-1-15,-11 4-10 16,-12-2-7-16,-11 3-13 16,-6 2-5-1,-3 7-10-15,1 5-5 0,9 12-7 16,4 9 0-16,12 12 11 16,5 8 10-1,4 10 17-15,5 2 4 16,3 9-3-16,3 1-2 0,1-2-34 15,1-3-70-15,2-5 129 0</inkml:trace>
  <inkml:trace contextRef="#ctx0" brushRef="#br0" timeOffset="76434.9957">3726 13121 558 0,'0'-12'364'16,"0"-7"-16"-16,-8 4-96 0,-7 1-24 16,-12 0-40-16,-4 7-29 15,-1 6-62-15,2 1-30 16,10 15-49-16,7-2-14 15,7 5-14-15,10 4-1 16,14-1 3-16,2-2 4 16,14-1 8-16,0-6 4 15,-1-6-28-15,-3-6-22 16,-6-11-31-16,-1-4-4 0,-6-5 32 16,-1 0 22-16,-6 3 39 15,-1 1 23-15,-4 2 37 16,-2 5 17-16,-1 7 1 15,-2 4-16-15,3 16-33 16,0 8-19-16,2 15-11 16,1 9-1-16,-5 17-5 15,0 6 2-15,1 6-3 16,-2-8 17-16,-1-15-128 16,-1-9-79-16</inkml:trace>
  <inkml:trace contextRef="#ctx0" brushRef="#br0" timeOffset="76817.553">3880 13225 926 0,'11'-6'467'0,"7"-5"-55"16,8 4-363-16,2-1-18 15,-1 3-22-15,5-5-4 16,-6-2-31-16,-2 0-7 15,-5 0-1-15,-8 1-6 0,-3 10 70 16,-3 1 35-16,-2 10 42 16,2 8 14-16,1 0-31 15,3 5-23-15,3-4-36 16,-3-6-5-16,2-7-2 16,1-6 1-16,0-8-1 15,2-7-2-15,1-10-6 16,4-3-4-16,0 0-6 15,3 4-2-15,0 14-8 16,-1 6-4-16,-5 9-3 16,0 7-1-16,-5 1 8 15,-1 5 1-15,-2 2 4 16,-2 4 1-16,0-1-28 0,-6-5-53 16,-2-4-175-1</inkml:trace>
  <inkml:trace contextRef="#ctx0" brushRef="#br0" timeOffset="76961.4139">4215 12801 1014 0,'-2'-4'563'0,"1"-5"-123"0,1 9-167 0,4 13-169 16,7 8-50-16,1 9-30 15,3 4-86 1</inkml:trace>
  <inkml:trace contextRef="#ctx0" brushRef="#br0" timeOffset="77559.2741">5513 12791 514 0,'4'-6'319'16,"-2"-8"-70"-1,-8 34-63-15,1 20-31 16,-15 33-51-1,4 12 2-15,-1 5-33 0,-1-8-16 16,9-18-17-16,-1-15-10 0,11-25 0 16,8-14 7-1,4-29 3-15,3-12 2 16,0-20-8-16,-6-6-7 16,1-14-7-16,-8-6-2 15,-3-5-7-15,6 3-5 16,0 21-9-16,5 17-9 15,3 31-14-15,2 17 5 16,4 31 6-16,4 19 7 16,11 20 13-16,2 3 0 0,6-4-2 15,2-10 3-15,-4-10 1 16,-9-11-48-16,-14-15-210 16</inkml:trace>
  <inkml:trace contextRef="#ctx0" brushRef="#br0" timeOffset="77703.8961">5481 13064 1132 0,'0'0'447'0,"2"1"-301"0,8 5-68 16,16 1-62-16,14-1-5 16,25-5-46-16,13-1-111 15</inkml:trace>
  <inkml:trace contextRef="#ctx0" brushRef="#br0" timeOffset="78065.1277">5923 13123 1068 0,'-3'-5'424'0,"7"1"-299"15,0-1-44-15,25 2-48 16,18 4-19-16,19 1-5 16,15-2-3-16,-3 4-1 15,-6-4 1-15,-18 3 2 16,-11 1 2-16,-20-4-24 16,-12-2-27-16,-15-2-94 0,-4-4-41 15,-13-4-4-15,-1-2 25 16,6 1 91-16,2 1 34 15,16 10 29 1,7 2 26-16,4 10 74 0,1 4 38 16,-1 3 60-16,-4 5-6 15,-9-2-55-15,6-1-32 0,-6-4-74 16,4 2-95 0</inkml:trace>
  <inkml:trace contextRef="#ctx0" brushRef="#br0" timeOffset="78324.2537">6708 12810 745 0,'0'-2'445'16,"-1"0"11"-16,-1 27-284 0,0 15-51 0,6 25-42 16,2 7-18-1,4 0-37 1,0-4-4-16,-3-9-7 0,-4-6-67 16,2-11-416-16</inkml:trace>
  <inkml:trace contextRef="#ctx0" brushRef="#br0" timeOffset="78629.8982">6640 12786 966 0,'17'-15'453'16,"14"-11"-203"-16,11 11-125 0,1 7-42 15,-3 13-50-15,-10 5-6 16,-14 12-1-16,-8 4 1 15,-12 8 2-15,-8 1-4 16,-7 2-5-16,0-8-5 16,14-13-11-16,15-3-3 15,20-7-5-15,11 2-2 0,7 9 1 16,3 7-1-16,-2 5-1 16,-2 3 5-16,-24 2 26 15,-16 2 23-15,-33 2 38 16,-15-1 6-16,-14-7-14 15,-7-11-15-15,-1-15-34 16,3-9-63-16</inkml:trace>
  <inkml:trace contextRef="#ctx0" brushRef="#br0" timeOffset="79111.9337">7814 12989 868 0,'0'-2'389'0,"3"9"-177"16,-2 13-47-16,-1 8-71 16,3 16-16-1,-4 2-35-15,1-1-10 16,4-8-7-1,-2-8-65-15</inkml:trace>
  <inkml:trace contextRef="#ctx0" brushRef="#br0" timeOffset="79417.4648">8168 13063 691 0,'-8'-3'373'0,"-14"-5"-73"16,-5 2-78-16,-7 10-95 0,-1 6-33 16,2 4-51-1,4 3-15-15,8 5-16 16,9 4-6-16,19 8-7 16,9-3-1-16,16-4 4 0,6-6 4 15,5-10 9-15,0-8 3 16,-9-6 9-16,-11-8 3 15,-18-4 1 1,-8-1-4-16,-19-1-12 16,-6 0-8-16,-8 2-25 15,-2 2-40-15,13 4-134 16,9 2-183-16</inkml:trace>
  <inkml:trace contextRef="#ctx0" brushRef="#br0" timeOffset="79575.5301">8208 13095 595 0,'16'2'348'0,"17"7"-28"16,4 7-59-16,-1 12-69 0,-5-1-34 16,-2 11-64-16,-5 2-26 15,5 2-43-15,-2 4-14 16,0-5-27-16,6-8-22 16,-10-17-119-16,2-8-175 15</inkml:trace>
  <inkml:trace contextRef="#ctx0" brushRef="#br0" timeOffset="79722.6357">8544 13101 893 0,'-12'-2'428'0,"-16"2"-148"15,-3 10-55-15,-3 23-89 16,-1 6-15-16,-2 21-47 16,0 7-17-16,-4 5-21 15,1-4-11-15,7-12-87 16,2-8-80-16</inkml:trace>
  <inkml:trace contextRef="#ctx0" brushRef="#br0" timeOffset="80029.1197">8638 13091 931 0,'0'-1'445'16,"0"-3"-168"-16,-3 2-63 15,2 2-97-15,0 0-39 0,0 0-51 16,-6 22-5 0,3 31 0-16,19-32 0 0,12 2-2 15,2-6-1 1,4-8 1-16,0-3 3 0,-4-10 3 15,-4-4-1-15,-10-4-22 16,-3 0-29-16,-10 0-97 16,0-1-70-16,-4-2-202 15</inkml:trace>
  <inkml:trace contextRef="#ctx0" brushRef="#br0" timeOffset="80131.0977">8791 12982 727 0,'-2'-11'423'15,"-5"-11"-61"-15,6 4-66 16,-2 6-126-16,1 4-60 0,1 3-89 15,0 5-52-15,5 11-260 16</inkml:trace>
  <inkml:trace contextRef="#ctx0" brushRef="#br0" timeOffset="80610.8568">9192 13054 880 0,'-6'-2'440'16,"-4"-6"-162"-16,-10 2-108 15,2 5-38-15,0-1-71 16,0 6-27 0,10 1-34-16,4-2-6 0,8 5-5 0,9-2 2 15,6 0 8-15,3-1 2 16,0-1 2-1,-2-1 0-15,-6 2 2 16,0 0 1-16,-12-5 5 16,0 1-2-16,-8-2-3 0,5-1-2 0,0 2-4 31,-16 0-1-31,-34 6 0 0,27-1 0 16,4 3-1-16,5 2 5 15,11 3 6 1,5 3 3-16,11 0 7 15,5 3-3-15,5-6 0 16,2-2 0-16,3-11 3 16,3-3 0-16,-2-10 1 15,0-1 0-15,-6-7-6 16,-5-1-1-16,-4 4-4 16,-7-1-2-16,0 14-7 15,-1 3 2-15,-5 10 7 16,0 5 0-16,-1 6 5 15,-2 4-3-15,6 3-71 0</inkml:trace>
  <inkml:trace contextRef="#ctx0" brushRef="#br0" timeOffset="81027.5351">10004 13064 1029 0,'14'5'407'0,"21"0"-271"0,11 1-45 15,12 3-39-15,0-5-15 0,-6 1-14 16,-9-4-14-16,-11-2-142 16,-9-2-219-1</inkml:trace>
  <inkml:trace contextRef="#ctx0" brushRef="#br0" timeOffset="81159.5177">10174 13097 549 0,'2'7'342'0,"2"1"-6"15,2 4-185 1,3 6-28-16,4 0-54 0,0 4-19 16,4 1-37-16,-1-1-64 15</inkml:trace>
  <inkml:trace contextRef="#ctx0" brushRef="#br0" timeOffset="81449.5921">10572 13151 820 0,'-8'-4'385'16,"-9"-5"-156"-16,-6 0-42 16,0 7-76-16,2-1-35 0,2 9-53 0,6 6-15 31,3 4-8-31,6 4 0 15,11 6 5-15,7-2 6 0,14-4 5 0,6-5 3 16,10-12 8-16,-2-5 19 31,-7-10 36-31,-7-5 12 16,-22-5 6-16,-7-2-20 16,-19-2-45-16,-14 5-20 0,-5 2 87 15</inkml:trace>
  <inkml:trace contextRef="#ctx0" brushRef="#br0" timeOffset="81998.1578">11725 12869 719 0,'-18'5'348'15,"-16"4"-124"-15,-4 24-108 16,2 14-36-16,11 14-42 0,9 4-22 15,19 3 2-15,12-2 8 16,21-9 28-16,9-8 12 16,14-25 9-1,4-15 1-15,3-23 10 0,-5-10 7 16,-18-14 3 0,-13-5-3-16,-30-1-30 0,-13-4-22 15,-22 1-25 1,-7 2-8-16,-7-2-8 0,3 7-17 15,10 7-83 1,4 3-58-16,11 12-266 0</inkml:trace>
  <inkml:trace contextRef="#ctx0" brushRef="#br0" timeOffset="82131.4766">11569 13078 819 0,'19'8'402'0,"14"4"-142"0,15 0-130 15,9 3-33-15,17-5-50 16,1-3-23-16</inkml:trace>
  <inkml:trace contextRef="#ctx0" brushRef="#br0" timeOffset="82625.7175">12161 13101 740 0,'-1'9'343'15,"-1"14"-124"-15,1 6-56 16,4 10-23-16,-3 1-23 16,3-1-38-1,1-2-20-15,-1-15-17 0,2-7 4 16,-2-20 2-16,-3-10-1 15,-2-13-6 1,-4-7-14-16,-4-10-11 16,-2 0-3-16,-2-5-3 0,6-2-4 15,4 11-6-15,4 4-6 16,9 17-23-16,1 17-7 16,7 14 15-16,3 12 7 15,-1 13 20-15,0-2 9 16,2 1-10-16,2-2 1 15,3-11 6-15,3-4 3 0,2-17 12 16,-5-8 1-16,-2-11-2 16,-3-8-6-16,-5 1-13 15,-2-6-4-15,-10-5-5 16,1 4-1-16,-5 8-12 16,1 12-10-16,-1 25-1 15,-1 12 5-15,0 14 14 16,-2 6 11-16,3 1 4 15,4 2-2-15,6-6-50 16,5-2-88-16</inkml:trace>
  <inkml:trace contextRef="#ctx0" brushRef="#br0" timeOffset="82852.8372">12707 12921 989 0,'0'-1'482'15,"0"-6"-211"-15,3 26-107 16,-2 13-45 0,1 14-59-16,7 11-6 0,-2-1-20 15,-1-1-5-15,1-7-27 16,-3-9-74-1</inkml:trace>
  <inkml:trace contextRef="#ctx0" brushRef="#br0" timeOffset="83090.9087">12952 13031 1195 0,'-13'4'468'16,"-16"7"-337"-16,-4-1-25 15,-5 5-60-15,-2-2-17 16,7-2-8-16,9 7-6 16,12-2-1-16,10 1 5 15,17 3 4-15,7-4 5 16,19-2 4-16,9-3-5 16,8 0-10-16,0-3-3 0,-1 0-70 15,-3-1-81 1</inkml:trace>
  <inkml:trace contextRef="#ctx0" brushRef="#br0" timeOffset="83424.8487">13234 13083 1030 0,'-2'3'434'0,"1"5"-220"0,2 14-97 0,-1 4-14 16,3 6-10-16,1 0-21 0,-3-7-25 16,5-1-7-1,-3-13 0-15,1-6 4 0,-4-13 2 32,-5-11-3-32,-3-11-19 15,-6-4-10-15,7-4-7 16,-2 0 0-16,3-3-3 15,6 4-2-15,5 0-12 16,5 3-6-16,15 13-6 16,7 0 1-16,11 14-10 15,4 2-29-15,6 1-92 16,-3 3-75-16,1 2-290 0</inkml:trace>
  <inkml:trace contextRef="#ctx0" brushRef="#br0" timeOffset="83652.298">13232 13326 1244 0,'12'-2'482'0,"27"-3"-352"15,8 4-28-15,12 6-53 16,-1 0-18-16,-7 2-20 16,-4-2-15-16,-10-5-147 15</inkml:trace>
  <inkml:trace contextRef="#ctx0" brushRef="#br0" timeOffset="83813.3931">13216 13115 1239 0,'26'-2'495'0,"33"-2"-341"0,10 3-41 16,7 0-67-16,-3 1-31 16</inkml:trace>
  <inkml:trace contextRef="#ctx0" brushRef="#br0" timeOffset="84335.3663">13744 13122 758 0,'11'0'360'0,"16"-1"-100"16,15 1-111-16,15-4-50 16,5 0-23-16,0 4-35 15,-4 2-62-15</inkml:trace>
  <inkml:trace contextRef="#ctx0" brushRef="#br0" timeOffset="84707.2433">14242 12974 862 0,'0'3'381'16,"4"8"-167"0,3 10-79-16,2 17-54 0,0 4-6 15,-6 2-26-15,0-1-7 16,2-6-14-16,2-5-3 16,1-11-1-16,-2-6 2 15,-6-11 9-15,-2-8 1 16,-9-10-1-16,0-5-4 15,-3-11-13-15,1-3-1 0,2-9-3 16,-4-3 0 0,8-3-6-16,2-2-5 15,7 4-7-15,10 3-6 16,9 10-1-16,3 5-2 0,8 11-2 16,6 7 1-16,6 8-61 15,6 4-52-15</inkml:trace>
  <inkml:trace contextRef="#ctx0" brushRef="#br0" timeOffset="84977.6381">14239 13295 937 0,'8'0'410'16,"14"-1"-203"-16,13 1-41 16,21 3-64-16,7 2-26 0,1 4-46 15,-7 0-8-15,-16-2-47 0,-7-2-78 16</inkml:trace>
  <inkml:trace contextRef="#ctx0" brushRef="#br0" timeOffset="85168.1197">14226 13092 816 0,'10'0'403'16,"8"-1"-133"-16,20 1-133 16,9 0-26-16,16 4-54 15,4 0-19-15,-5-1-76 16,-4 1-162-16</inkml:trace>
  <inkml:trace contextRef="#ctx0" brushRef="#br0" timeOffset="85471.6571">15137 13040 1272 0,'-1'0'522'0,"-2"0"-338"0,3 2-58 16,0-2-81-16,0 0-22 15,0 0-46-15,0 0-63 16</inkml:trace>
  <inkml:trace contextRef="#ctx0" brushRef="#br0" timeOffset="86000.512">15125 13255 703 0,'0'1'376'0,"-1"0"-75"15,-2 1-99-15,3-2-75 0,0 0-24 16,0 0-18-16,0 0-2 16,0 1-10-1,0 5-9-15,0-4-48 16,0-2-477-16</inkml:trace>
  <inkml:trace contextRef="#ctx0" brushRef="#br0" timeOffset="88764.889">2044 14217 949 0,'-8'8'396'15,"-12"21"-222"1,-6 16-43-16,-7 25-44 16,-1 10-25-16,3 2-40 15,6-4-7-15,10-14-2 16,3-11 1-16,13-22 1 15,4-14 1-15,12-25-13 16,3-13-6-16,5-23-6 16,-3-9-3-16,-1-16 11 15,-1-2 2-15,-9-5 6 0,5 5-2 16,-9 11-3-16,1 8 1 16,-5 22 3-16,-7 9 4 15,5 19-7-15,2 9 0 16,8 20-5-16,13 13-8 15,15 22 7-15,5 2-2 16,20 7 5-16,5-4 3 0,6-9 5 16,-5-3 3-16,-16-12 0 15,-16-5-4 1,-25-12-4-16,-11-4 0 16,-21-7-3-16,-12-3-4 0,-29-5 3 15,-15-5-2-15,-14-2 3 16,1-1 6-16,6 0-4 15,9 1 1-15,14 1-3 16,7-1-1-16,24 1-14 16,12 1-66-16</inkml:trace>
  <inkml:trace contextRef="#ctx0" brushRef="#br0" timeOffset="89072.8051">2622 14175 967 0,'-2'-2'430'15,"-6"2"-240"-15,2 6-64 16,6 23-68-16,0 14-22 0,12 30 4 16,0 8 2-1,-2 3-12-15,4-1-4 0,-3-11-5 16,-1-10 0-16,-1-16-43 16,-4-9-58-16,-2-19-199 15</inkml:trace>
  <inkml:trace contextRef="#ctx0" brushRef="#br0" timeOffset="89412.4107">3074 14301 834 0,'-4'0'432'0,"0"-1"-122"16,-1 5-187-16,4-4-40 0,0 0-57 15,-4 10-10 1,-52 41-8-16,20-28-1 16,-12 4-1-16,-1 2-1 15,-6-2-2-15,8 2 0 16,9-6-3-16,11-4 0 16,13 0 10-16,6-1 8 15,13-2 21-15,7 4 9 0,16 2 8 16,9-1 6-1,22 4 7-15,8-1 0 16,-1-4-9-16,7-1-10 16,-13-9-22-16,-5-2-5 15,-12-5-85-15,-8-2 265 0</inkml:trace>
  <inkml:trace contextRef="#ctx0" brushRef="#br0" timeOffset="89951.1875">3228 14940 551 0,'4'7'304'0,"-1"-1"-51"0,-2 12-110 16,-1 9-16-16,-4 3-43 15,-2 4-20-15,0-4-21 16,2-6-2-16,3-11 2 16,1-11 0-16,5-11-2 15,3-9-3-15,5-6-13 16,-1-9-7-16,-1 2-8 15,1 0-3-15,-3 1-4 16,-1 7-3-16,0 11-13 16,-1 8 0-16,1 18 4 15,4 6 1-15,1 10 9 16,2 3 1-16,5-1-1 16,-3-1 2-16,3-1-40 15,-2-1-72-15</inkml:trace>
  <inkml:trace contextRef="#ctx0" brushRef="#br0" timeOffset="90091.3767">3268 15063 862 0,'0'-2'409'16,"9"0"-153"-16,8 2-134 0,18 0-81 15,7 1-26-15,10-1-213 16</inkml:trace>
  <inkml:trace contextRef="#ctx0" brushRef="#br0" timeOffset="90419.8205">3527 15021 905 0,'1'-1'398'0,"5"2"-202"0,9 3-53 16,9 4-77-16,8 0-19 15,12-1-31-15,-2-1-2 16,-3-2 1-16,-6-3 1 16,-15-2 3-1,-7-5-1-15,-10 0-1 0,-2-1-1 16,-1-3-5-16,-3 4-2 15,2 0-9-15,0 3 5 16,3 6 14-16,0-3 4 16,0 0 7-16,0 0-6 15,0 14-4-15,-2 31-60 16,-1-29-339-16</inkml:trace>
  <inkml:trace contextRef="#ctx0" brushRef="#br0" timeOffset="90603.4134">3970 14958 874 0,'0'5'443'0,"2"8"-105"16,-2 4-125-16,0 8-92 0,0 0-28 15,0 1-48-15,0-2-13 16,3-8-80-16,1 1-78 15</inkml:trace>
  <inkml:trace contextRef="#ctx0" brushRef="#br0" timeOffset="90910.0881">3951 14924 702 0,'9'-2'363'15,"8"-4"-111"1,1 7-112-16,-1 4-34 15,1 3-45-15,-3 2-13 0,-10 0-19 16,-2 2-5-16,-9 3-7 0,-6 0-1 31,0-2 4-31,-1-8 0 16,6-5-9-16,6-5-5 16,8-3-9-16,8 3-6 15,6 1-1-15,5 4-1 0,1 11 15 16,-1 5 21-16,-7 7 52 15,-9 2 27-15,-12 4 27 16,-12-6-3-16,-13-1-28 16,-2-1-16-16,-2-15-31 15,5-6-56-15,6-14 282 16</inkml:trace>
  <inkml:trace contextRef="#ctx0" brushRef="#br0" timeOffset="91441.4641">4553 14575 852 0,'1'-2'372'0,"12"4"-166"0,10 3-63 15,26 3-72-15,11 3-9 16,21-2-36-16,0-1-7 16,-6-1-158-16</inkml:trace>
  <inkml:trace contextRef="#ctx0" brushRef="#br0" timeOffset="91627.7191">4646 14723 1032 0,'18'0'461'0,"30"1"-208"16,11 3-58-16,11 4-77 15,3 1-29-15,-7-3-77 16,-6-3 16-16</inkml:trace>
  <inkml:trace contextRef="#ctx0" brushRef="#br0">6454 14108 744 0,'-14'2'341'16,"-11"1"-145"-16,-29 2-100 15,-17-2-12-15,-25 2-29 16,-6-3-8-16,8-5-20 16,4-3-7-16</inkml:trace>
  <inkml:trace contextRef="#ctx0" brushRef="#br0" timeOffset="93174.4131">6960 14444 737 0,'-3'-9'381'0,"-1"-8"-99"0,4 5-74 15,11 15-101-15,4 14-39 16,9 22-60-16,2 12-7 15,4 10 6-15,-2 2 0 16,-8-4 7-16,-3-6 1 16,-6-14 2-16,4-10 2 15,2-25 15-15,2-12 4 16,8-25 4-16,-1-8 0 16,0-13-13-16,-3-1-4 0,-3 1-12 15,0 3-2-15,-6 11 4 16,0 9 1-16,-11 15-6 15,1 10-4-15,-3 21-14 16,2 9-5-16,4 17 5 16,2 6 3-16,3 6 4 15,-1 0 1-15,6-7 3 16,-4-4 1-16,8-14 2 16,-1-10 2-16,0-17 11 15,1-10 4-15,-4-19 6 16,4-5 0-16,-5-10 2 15,2-8 10-15,-4-5 3 16,-3-9-1-16,5 2-14 0,-1 4-16 16,-1 13-13-1,-2 16-11-15,-12 23-39 0,-4 13-44 16,-6 24-114-16</inkml:trace>
  <inkml:trace contextRef="#ctx0" brushRef="#br0" timeOffset="93753.9564">7809 14779 773 0,'0'1'333'0,"4"5"-155"15,6-1-67-15,6-1-37 0,9-2-10 16,2-5-22-16,-1-5-3 15,-3-5-3-15,-7-2-2 16,-12 0-4-16,-7 0-6 16,-17 2-9-16,-5 4-4 0,-7 9-2 15,-1 7 3-15,4 10 5 16,0 3-4 0,15 7-2-16,11 1 0 15,16 3 6 1,8-1 8-16,13-10 3 0,-1-1 0 15,-3-10-3-15,4-6-1 16,-10-6 3-16,-2-9 1 0,-5-9-2 0,-9 0-2 31,-2-3-10-31,-1 4-4 0,1 3-9 16,4 5-4-16,6 11-11 16,5 1-1-1,3 15 4-15,3 4 4 0,5 3 7 16,-1 3 1-16,-4-4 5 0,0-2-14 15,-10-10-94 1,-3-6-78-16</inkml:trace>
  <inkml:trace contextRef="#ctx0" brushRef="#br0" timeOffset="93873.2583">8284 14781 687 0,'-10'6'407'0,"-11"8"-41"15,-12 7-85-15,-9 14-115 16,-4 1-50-16,1-1-69 15,4-3-18-15,22-14-120 0,11-4-107 16</inkml:trace>
  <inkml:trace contextRef="#ctx0" brushRef="#br0" timeOffset="94846.6591">5893 14201 486 0,'-11'-8'325'16,"0"-5"7"0,-2 2-56-16,8 2-90 15,10 5-44-15,12 5-64 16,5 7-28-16,15 11-35 16,8 3-2-16,12 8-5 15,1 3-1-15,-3 5-1 16,-9-1 1-16,-20-6 3 15,-6-6 2-15,-12-11 3 0,-5-3-7 16,-5-9-8-16,-3-2-7 16,-12 0-9-16,-7 2 2 15,-19 13-2-15,-9 9 1 16,-8 15-4-16,-4 6 1 16,5 11 6-16,3 2 1 15,7-5 10-15,11-3 1 16,15-14 4-16,7-9-1 15,18-16 0-15,11-9 2 0,28-13 26 16,14-7 11-16,31-3 20 16,6-1 7-16,9 8-14 15,-1 6-4-15,-26 7-10 16,-10 1 1-16,-27 7 2 16,-13 0-2-16,-11-2-6 15,-5-1 0-15,-8-6-104 16,-1-3-61-16</inkml:trace>
  <inkml:trace contextRef="#ctx0" brushRef="#br0" timeOffset="95655.5646">8475 14667 708 0,'4'-17'398'0,"0"-13"-44"16,-2 9-59-16,-4 21-122 16,-5 11-40-16,-2 20-86 15,-1 11-25-15,2 10-3 16,8 5-7-16,4-4-3 15,8-6 0-15,10-11-3 16,-3-9-1-16,9-17-23 16,4-4-31-16,-1-13-108 15,-1-3-107-15</inkml:trace>
  <inkml:trace contextRef="#ctx0" brushRef="#br0" timeOffset="95797.9332">8434 14820 717 0,'9'-3'454'0,"7"-5"-8"0,21 5-228 16,9 1-46-16,12 2-76 15,-1-1-23-15,-3 1-16 16,-4 0-86-16</inkml:trace>
  <inkml:trace contextRef="#ctx0" brushRef="#br0" timeOffset="102580.3901">9321 14614 734 0,'0'0'351'0,"4"3"-93"0,7 3-109 16,20 1-72-16,11-1-15 16,22-1-46-16,8-1-11 15,3-4-225-15</inkml:trace>
  <inkml:trace contextRef="#ctx0" brushRef="#br0" timeOffset="102793.9087">9355 14753 841 0,'0'1'395'0,"10"7"-153"15,15-1-19-15,22-2-26 16,10 0-39-16,15-4-61 16,0-1-24-16,-4 0-67 15,-7-4-99-15</inkml:trace>
  <inkml:trace contextRef="#ctx0" brushRef="#br0" timeOffset="103581.3761">10331 14327 771 0,'2'-11'392'16,"-2"-7"-127"-16,0 13-110 15,-1 14-33-15,6 34-65 16,5 16-32-16,6 30-9 16,6 9-1-16,3-3-4 15,5-2-1-15,1-21 0 0,2-16 1 16,1-30 4 0,-4-16 4-16,2-27 4 0,-3-13 2 15,-3-22 1-15,-3-11-3 16,-4-10-2-16,-6-7-1 15,-3-7-6-15,2 3-5 16,-5 21 6-16,0 20-7 0,5 48-3 16,-4 23 4-16,5 33-13 15,-1 11 4-15,2 5 3 16,7 3-1-16,5-7 2 16,5-4 0-16,2-18 0 15,-3-10 2-15,-7-25 7 16,-4-13 6-16,-3-21 27 15,3-12 10-15,-2-20 13 16,3-5 1-16,-1-19-14 16,0-1-1-16,0-13-15 15,-2-8-3-15,1 4-18 16,3 1-10-16,-9 25-9 16,2 21-5-16,-9 26-12 0,-9 14-11 15,-7 15-100-15,-4 12-93 16</inkml:trace>
  <inkml:trace contextRef="#ctx0" brushRef="#br0" timeOffset="104017.1661">11289 14760 534 0,'1'-1'329'0,"1"2"7"16,0 8-150-16,-6 16-101 0,6 8-20 15,-2 6-36-15,2 0-12 16,2-10-5-16,0-6 1 16,4-22 22-1,-7-3 15-15,4-15 28 16,-8-10 7-16,-1-10-4 0,0-3-8 16,-5-5-20-16,3 4-8 15,3 8-20 1,3 6-9-16,6 8-16 0,6 7-6 15,15 6-3-15,5 4 0 0,11 5 5 16,9 0-55 0,1 7-179-1</inkml:trace>
  <inkml:trace contextRef="#ctx0" brushRef="#br0" timeOffset="104214.1404">11323 14836 1088 0,'7'0'434'0,"10"-4"-296"16,6 1-47-16,12-1-58 15,5 3-9-15,7 2-177 16</inkml:trace>
  <inkml:trace contextRef="#ctx0" brushRef="#br0" timeOffset="104715.2015">11652 15093 995 0,'7'-5'110'0,"0"1"-29"16,8-5 86-16,-4-5-19 16,-3 0-23-16,-6-3-11 15,-4-1-25-15,-4 3-13 16,-11 6-40-16,-3 6-17 15,-4 11-21-15,0 2-8 16,9 7-3-16,3 2 0 0,10-6 7 16,2 0 2-1,8-7 2-15,3-3 0 0,5-2-2 16,3 0-2-16,1 0-2 16,-1 2-2-16,0 7 0 15,-6 4-2-15,-2 10 1 16,-3 8 5-16,-7 10 6 15,-6 4 2-15,0 2-1 16,-7-4 32-16,-10-10 38 16,-1-9 23-16,-15-18 41 15,-1-8-21-15,4-18-23 16,4-6-21-16,15-2-36 16,5 3-13-16,9 7-21 15,7 5-5-15,8 8-117 16,2 0-441-16</inkml:trace>
  <inkml:trace contextRef="#ctx0" brushRef="#br0" timeOffset="108304.1362">19580 9139 593 0,'2'-5'323'0,"1"1"-71"16,4 5-58-16,0 23-65 16,1 11-13-16,0 28-16 15,0 18 11-15,-4 20-24 16,-4 14-12-16,2 2-16 16,2-3-32-16,4-13-12 15,7-11-15-15,1-23-64 0,2-11-56 16,-3-24-160-1,-1-10-75-15,-7-23-96 0,-6-12 51 16,-9-11 203-16,-8-5 138 16,-10-1 234-16,1 2 28 15,-4 4-15 1,3 2-35-16,4 8-43 0,2 4-24 0,16 10-36 16,1 7-15-1,9 9-12 1,5 5 14-16,2 3 25 0,7 0 6 15,4 6 15-15,2-1 6 16,3-6 25-16,0-8 24 0,1-21 32 16,1-9 6-1,2-21-27-15,1-7-29 16,0 1-65-16,-4 3-37 16</inkml:trace>
  <inkml:trace contextRef="#ctx0" brushRef="#br0" timeOffset="108909.7858">20035 10446 661 0,'-7'7'293'0,"0"21"-145"16,2 3-51-16,1 3-28 16,4 8-13-16,0-17-10 15,2-3-5-15,2-16-9 16,-2-13 1-16,5-16 2 16,-6-6 1-16,-3-12 12 15,-2-2 13-15,-6 2 20 16,-1-4 3-16,7 8-24 15,4 7-18-15,3 9-37 16,10 6-14-16,10 10-15 16,4 4-1-16,15 3 28 0,9 4-60 15,9 0-206-15</inkml:trace>
  <inkml:trace contextRef="#ctx0" brushRef="#br0" timeOffset="109111.2128">20048 10516 764 0,'11'2'322'15,"10"-1"-197"-15,13-1-65 16,8 0-24-16,8-4-50 15,1 2-123-15</inkml:trace>
  <inkml:trace contextRef="#ctx0" brushRef="#br0" timeOffset="109508.1335">20344 10639 669 0,'4'-6'337'0,"2"-3"-115"16,-5-2-90-16,-2 0-27 16,-9-1-32-16,-2 5-7 15,-4-1-24-15,-3 6-14 16,-2 7-26-16,-1 5-9 16,5 8-13-16,4 3-2 15,9 5 5-15,6-3 4 16,10-3 5-16,6-4 5 15,6-11 5-15,1-5 2 16,1-2 1-16,-5-2-1 0,-1 4 12 16,-3 3 6-1,-5 8 28-15,-5 4 14 16,-8 12 0-16,-6 5-2 0,-12 4-23 16,-1 2-8-16,-16-8-3 15,-6-8 2-15,-3-17-17 16,0-9-24-16,10-19-49 15,6-8-32-15,13-12-43 0,5-2-5 16,14-3-89 0</inkml:trace>
  <inkml:trace contextRef="#ctx0" brushRef="#br0" timeOffset="109951.3655">19993 10246 531 0,'-3'0'309'0,"1"-3"-63"15,6 6-126-15,-4-3-43 16,5 1-39-16,25 7 1 0,44 9-10 16,-26-13-4-16,4 0-8 15,-1-3-1-15,-16-2-2 16,-6-1-10-16,-18-7-24 16,-8-2-12-16,-10-5-8 15,-3-1 9-15,-3-1 21 16,-1 4 7-16,7 4 7 15,5 8 4-15,7 4 16 16,5 6 9-16,7 6 16 16,3 2 12-16,-4 0 21 15,-2 4 12-15,-7 5 17 16,-5 2-5-16,-9 3-26 16,-4-5-16-16,-3-9-85 15,-2-5 451-15</inkml:trace>
  <inkml:trace contextRef="#ctx0" brushRef="#br0" timeOffset="110640.5583">19683 12401 654 0,'-2'-4'354'0,"-2"1"-89"15,4 18-103 1,6 30-97-16,2 20-15 16,6 40 3-16,1 11-2 15,-1 20-8-15,-2 3-5 0,-4-8-13 31,0-9-8-31,0-27-3 0,2-16 0 0,3-30-41 16,-2-20-51 0,0-25-171-16,-6-16-137 0</inkml:trace>
  <inkml:trace contextRef="#ctx0" brushRef="#br0" timeOffset="110833.3543">19684 13343 369 0,'-13'-4'212'0,"-14"-2"-42"15,9 6-15-15,10 10-40 16,5 6-28-16,10 9-29 15,6 1-2-15,11 1-11 16,6-1 18-16,3-10 39 16,2-6 29-16,-3-10 51 15,3-9-4-15,-4-7-12 16,-3-3-17-16,-4-3-60 16,-3 1-21-16,-3-2-18 15,-1 2-88-15</inkml:trace>
  <inkml:trace contextRef="#ctx0" brushRef="#br0" timeOffset="111368.5043">19175 13764 654 0,'-1'17'273'0,"-3"24"-154"15,1 6-27-15,0 3-32 0,1-2-15 16,2-15-22-16,4-3-3 15,-1-17 5-15,1-11 4 16,-3-15 5-16,-2-13 4 16,-4-11 9-16,-2-3 5 15,-2-5 2-15,1-1 1 16,1 8-10-16,3 4-5 0,9 18-17 31,5 8-12-31,15 5-16 0,9 2-8 0,19-1 6 16,6 0-14-16,6-1-128 15,-6 0-146 1</inkml:trace>
  <inkml:trace contextRef="#ctx0" brushRef="#br0" timeOffset="111563.6704">19174 13912 685 0,'2'0'339'0,"5"1"-84"16,13-1-154-16,5 0-26 15,14 2-34-15,5 3-17 16,3 2-56-16,-1 0-171 16</inkml:trace>
  <inkml:trace contextRef="#ctx0" brushRef="#br0" timeOffset="111981.6587">19525 14064 334 0,'1'-4'207'0,"2"-4"-14"16,6 0-26-16,-8-7-52 15,1 3-24-15,-2-7-14 16,-9 4 0-16,1 4-2 16,-5 0-4-16,-3 14-29 15,1 0-10-15,-1 11-16 16,4 9-9-16,9-1-10 16,6 0-4-16,7-7 0 15,5-7 4-15,1-7 4 0,2-1 4 16,-1-4 1-16,-2-1-2 15,-2 5-5 1,-1 4 2-16,-5 16 27 16,-2 10 17-16,-8 14 29 15,-7 3 3-15,-4 3-15 16,-6-7-10-16,-6-16-12 16,2-11-5-16,-6-26-7 15,3-13-14-15,8-21-46 16,4-6-31-16,9-4-97 15,-2-3-119-15</inkml:trace>
  <inkml:trace contextRef="#ctx0" brushRef="#br0" timeOffset="112436.5809">19090 13553 597 0,'-3'-4'319'0,"2"1"-106"15,5 0-65-15,-4 3-83 16,6 0-29-16,24 3-7 15,59 9-2-15,-29-9-5 0,1-1-2 16,-11-2-17-16,-14 0-10 16,-18-2-30-16,-12-1-14 15,-9-2 6 1,-5-5 10-16,-8 1 26 16,4-3 11-16,-2-1 30 15,7 8 12-15,7 2-1 0,1 4 5 16,8 7-16-16,4 3-6 15,2-1 19-15,-1 1 1 16,-4-1 19 0,-9-1 19-16,-4 4 8 0,-8-2-5 15,-6 2-27-15,3 1-24 16,-3 2-26-16,4 3-47 16</inkml:trace>
  <inkml:trace contextRef="#ctx0" brushRef="#br0" timeOffset="117236.9167">1818 15569 747 0,'0'-11'383'15,"-3"-5"-124"-15,5 17-112 0,5 12-31 16,5 36-58 0,-1 8-23-16,3 44-8 15,-2 5-1-15,-2-3-4 16,-1-1-1-16,2-28-35 15,-1-15-70-15,0-28-285 16</inkml:trace>
  <inkml:trace contextRef="#ctx0" brushRef="#br0" timeOffset="117522.3707">2252 15647 952 0,'-16'5'412'0,"-22"12"-223"16,-7 3-53-16,-9 13-51 15,-8-2-23-15,-7 5-27 16,0 3-9-16,14 1-31 16,13 0-13-16,33-3-7 15,10-4 3-15,35-8 34 16,17 0 22-16,21-5 20 15,11 4 2-15,-4-2-17 16,-4-1-11-16,-15-4-10 16,-9-2-12-16,-12-3-198 15</inkml:trace>
  <inkml:trace contextRef="#ctx0" brushRef="#br0" timeOffset="117740.5283">2296 16170 889 0,'4'13'410'16,"3"11"-191"-16,0 11-77 16,1 6-26-16,-3 5-48 15,-3-1-22-15,-1-9-23 16,0-11-12-16,-1-13-141 15,0-10-221-15</inkml:trace>
  <inkml:trace contextRef="#ctx0" brushRef="#br0" timeOffset="118037.3988">2375 16162 821 0,'21'-3'386'16,"14"-4"-164"-16,-2 7-115 0,-2 2-13 15,-14 12-19-15,-7 1-4 16,-11 7-9-16,-10 2-12 0,-6 0-28 16,-3-4-7-1,2-12-31-15,6-5-21 16,12-11-19-16,8 0-6 16,13-1 19-16,3 2 14 0,4 7 8 15,-3 3 20-15,-4 17 15 31,-4 5 39-31,-10 15 44 0,-9 2-1 16,-13 4 8-16,-5-2-32 16,-8-13-25-16,-1-9-1 15,0-21-140-15,1-8-115 0</inkml:trace>
  <inkml:trace contextRef="#ctx0" brushRef="#br0" timeOffset="118286.4083">2863 16091 1374 0,'14'-2'534'15,"23"2"-378"1,5 4-44-16,10 5-35 0,4 4-24 16,1-1-25-1,1 0-5-15,-4-10-103 16</inkml:trace>
  <inkml:trace contextRef="#ctx0" brushRef="#br0" timeOffset="118868.8041">3647 15723 1096 0,'-2'9'441'0,"-1"14"-284"16,6 13-44-16,5 26-51 0,-1 5-9 15,-2 18-15-15,-4 2-5 16,-1-8-8-16,0-1-7 15,6-23-87 1,2-16-95-16</inkml:trace>
  <inkml:trace contextRef="#ctx0" brushRef="#br0" timeOffset="119133.5458">4075 15798 662 0,'-13'16'336'0,"-19"23"-82"32,-11 5-87-32,-9 4-67 0,-3 0-20 15,-3-8-39-15,4 0-14 0,10-13-13 16,12-6-9-16,20-11 9 16,13-2 18-16,24-2 43 15,12 2 21-15,22 5 6 0,7 2-17 31,-4 5-38-31,-5 3-18 0,-14 0-18 0,-5-2-85 16</inkml:trace>
  <inkml:trace contextRef="#ctx0" brushRef="#br0" timeOffset="119462.1547">4213 16296 1121 0,'-7'16'521'16,"-7"9"-212"-16,0 14-178 31,0 2-36-31,4-7-53 0,2-8-17 0,9-17-16 16,6-7 1-16,6-18 0 16,3-6 2-16,0-19 4 15,0-8-3-15,0 1-1 16,-1-5-2-16,0 14-6 15,-1 9 0-15,0 12 3 16,0 15 0-16,3 12 6 16,2 8 0-1,0 13-2 1,3 4-1-16,-6 3-3 0,4 0-2 16,-10-5-3-16,1 0-17 15,-1-3-114-15,-10-10-123 16</inkml:trace>
  <inkml:trace contextRef="#ctx0" brushRef="#br0" timeOffset="119626.3393">4212 16416 1298 0,'11'1'601'15,"8"0"-243"-15,14-1-213 16,8-2-16-16,-1-3-72 15,-2-1-23-15,-8 1-88 16,-5-2-565-16</inkml:trace>
  <inkml:trace contextRef="#ctx0" brushRef="#br0" timeOffset="120033.6636">4888 15995 987 0,'12'-1'449'0,"10"0"-197"16,13 2-157-16,8 1-16 16,18 6-52-16,4 1-14 15,6-5-72-15,-6-4-153 16</inkml:trace>
  <inkml:trace contextRef="#ctx0" brushRef="#br0" timeOffset="120207.4769">4996 16119 1223 0,'14'0'479'0,"21"-4"-323"16,11 4-43-16,14 0-44 15,1 2-20-15,-2 4 43 16</inkml:trace>
  <inkml:trace contextRef="#ctx0" brushRef="#br0" timeOffset="120993.5261">5830 15520 923 0,'4'10'392'15,"4"13"-176"-15,8 29-138 0,4 16-16 16,6 31 6 0,4 7-4-16,-2-9-15 15,-3-7-3-15,-1-23-16 16,1-15-11-16,-1-21-3 15,1-16 3-15,-5-22 8 0,-3-16 2 16,-3-16 0 0,-4-6-3-16,-4-9-8 15,0 0-3-15,-3-4-7 16,2 5-5-16,2 14-5 16,2 9-5-16,1 24-6 15,3 9 1-15,2 30-1 0,1 8 4 16,5 15 7-16,1 2 1 15,4-6 1-15,1-3 3 16,-5-17 1-16,4-8 2 16,-8-20 6-16,-1-16 3 15,2-24 15-15,-1-4 19 16,-1-18 34-16,2-5 9 16,4-13-2-16,2-14-20 0,4 5-37 15,0 6-12-15,-12 22-14 16,-4 16-7-16,-16 31-40 15,-5 12-49-15,-7 34-513 16</inkml:trace>
  <inkml:trace contextRef="#ctx0" brushRef="#br0" timeOffset="121506.898">6693 16046 919 0,'-1'7'381'0,"-5"10"-214"16,5 13-75-16,1 19-53 15,1 1-9-15,3 1-17 16,1-9-1-16,-3-19 1 0,-2-8 12 16,-1-23 13-16,-1-8 4 15,-4-18 2-15,0-7-9 0,-1-7-8 16,-2-1-1 0,5 8-3-16,2 6-5 15,11 11-12 1,3 7-8-16,16 9-9 0,8 3-1 15,13 5 2-15,7 1 19 16,0-2-131-16,-1-1-157 16</inkml:trace>
  <inkml:trace contextRef="#ctx0" brushRef="#br0" timeOffset="121694.3258">6734 16168 790 0,'0'-1'419'0,"5"-4"-30"0,12 5-312 0,12 1-41 16,14 0-22 0,4 2-21-16</inkml:trace>
  <inkml:trace contextRef="#ctx0" brushRef="#br0" timeOffset="122201.8827">7065 16409 416 0,'7'-7'309'0,"3"-9"23"15,-2-2-131-15,1-3-24 16,-8-1-54-16,-1 0-17 16,-7 1-21-16,-6 6-12 15,-5 5-27-15,-4 6-18 0,0 10-26 16,3 0-7-16,6 8-12 15,3 0-1 1,11 3 0-16,3 0 3 0,11-7 6 16,6-4 4-16,1-7 7 15,6-4 2-15,-3-2 1 16,-3 4-2-16,-4 3-3 16,-1 7 0-16,-2 14 11 15,0 5 8-15,-6 13 16 16,-4 4 6-16,-8 7-2 15,-11-2 19-15,-12 2 32 16,-6-10 10-16,-6-14 28 16,1-11-3-16,6-22-24 15,0-10-14-15,9-21-39 16,7 1-22-16,6-11-25 0,7 1-5 16,7 3-73-1,6-1-72-15</inkml:trace>
  <inkml:trace contextRef="#ctx0" brushRef="#br0" timeOffset="124062.8454">16974 2027 624 0,'-14'-9'289'0,"-19"-17"-110"0,-6 4-105 15,-2 5-38-15,1 7-10 0,3 17-3 16,2 17-8-16,1 35-6 16,-2 18 3-16,1 47 6 15,4 12-6-15,16 20-4 16,19 27-2-1,15-44-4 1,28 1 2-16,10-38 0 16,24-35 0-16,17-9 1 15,4-22 1-15,0-12 1 16,-19-17 5-16,-15-7 3 16,-29-8 7-16,-15 0 5 15,-27 2-2-15,-11 10-11 0,-12 34 23 16,-4 19 14-16,9 39 18 15,6 17 10-15,28 28-29 16,15 1-21-16,44 7-21 16,20-2-4-16,28-21-4 15,19-8 0-15,27-23 0 16,12-14 1-16,32-32 1 16,8-15-1-16,-5-34-1 15,-1-13-3-15,-30-30 0 16,-8-11 1-16,-42-21 7 15,-22-10 9-15,-45-3 14 16,-29 5 8-16,-25 30 26 16,-6 21-2-16,-5 49-5 15,8 32-6-15,22 53-31 16,9 17-4-16,35 15-9 16,9 3-2-16,18-17-2 15,16-11 0-15,27-28-1 16,10-22-1-16,32-41-3 0,10-18-3 15,-1-39 0-15,8-15 0 16,-21-32 5-16,-10-6 2 0,-18-5 6 16,-18 6 4-16,-27 19 3 15,-16 11-1-15,-30 35-1 16,-7 23-3-16,-4 37-3 16,2 23-2-16,7 19-2 15,8 7 1-15,16 2 0 16,8-9-1-16,37-23 2 15,11-18-1-15,26-35 2 16,17-20 1-16,-4-30 0 16,9-10 8-16,-4-13 37 15,-10 2 15-15,-8 6 13 16,-20 9-4-16,-29 2-25 16,-16-1-45-16</inkml:trace>
  <inkml:trace contextRef="#ctx0" brushRef="#br0" timeOffset="125380.9831">17366 2201 577 0,'0'-7'303'0,"1"-1"-123"15,6 10-14-15,10 26-75 16,4 14-23-16,4 29 1 16,-1 6-8-16,-1 5-13 15,-3-5-5-15,-4-12-8 16,-4-9-7-16,-2-13-8 15,-4-12-2-15,-5-16 1 0,5-9 24 16,-6-18 9-16,4-6 0 16,8-15-5-16,1-6-25 15,2-6-13-15,2-1-3 16,-2-2-2-16,2 4-2 16,2 7-3-16,-3 5-2 15,-4 19-13-15,-2 11-2 16,-1 26-1-16,-1 11 1 15,0 15 11 1,0 2 4-16,2-5 3 0,2 2 2 16,6-18 1-16,0-8 3 15,6-19 5-15,-1-10 2 16,1-18 3-16,2-11 1 16,-4-10-1-16,0-6 2 15,-6-6 7-15,-4-4-1 16,0 1-4-16,-5 2-6 15,-2 14-11-15,-1 12 0 0,-4 19-128 16,2 9-106-16</inkml:trace>
  <inkml:trace contextRef="#ctx0" brushRef="#br0" timeOffset="125875.3944">18113 2655 492 0,'-3'1'283'0,"0"5"-20"16,-5 11-123-16,0 7-36 15,6 12-24-15,-9 3-19 0,8 3-15 16,1-1-5-16,1-11-10 0,3-8-3 15,2-15 1 1,1-9 10-16,-1-15 35 0,0-9 17 0,-6-11 7 16,-5-4-4-1,5-3-26 1,-2 1-15-16,4 5-26 16,2 5-11-16,3 8-18 15,5 5-6-15,12 6-7 16,6 6 1-16,9 3 5 15,2 2-22-15,5 4-130 16,0-2-117-16</inkml:trace>
  <inkml:trace contextRef="#ctx0" brushRef="#br0" timeOffset="126077.3435">18106 2763 658 0,'0'3'335'0,"5"1"-80"16,9 1-82-16,7-3-71 16,7-1-25-16,9-2-44 15,-4-3-18-15,1 1-420 16</inkml:trace>
  <inkml:trace contextRef="#ctx0" brushRef="#br0" timeOffset="126560.7076">18301 2994 207 0,'6'1'187'0,"2"1"23"0,4-2-21 15,2-3-11-15,2-4-24 16,-1-2-11 0,0-2-16-16,-3 0-5 15,-5-2-26-15,-5-2-10 0,-5 1-22 16,-5 2-11-16,-6 3-21 15,-1 6-11-15,-2 6-24 16,0 5-9 0,5 5-2-16,2 2 2 15,7 2 5-15,3 1 2 16,7 0 1-16,4 0 0 16,8-1 3-16,1-1-1 0,0 0-1 15,-1 0-1-15,-7-1 16 16,-5 3 5-16,-7-2 28 15,-8 1 11-15,-11 2 6 16,-6 0 1-16,-9-4-14 16,-1-1-5-16,2-14-14 0,5-5-7 15,14-15-37 1,12-8-33-16,14-5-133 16,9-9-206-16</inkml:trace>
  <inkml:trace contextRef="#ctx0" brushRef="#br0" timeOffset="126967.482">18724 2596 707 0,'10'-2'345'0,"11"2"-117"16,14 1-116-16,6 0-21 16,10-1-40-16,-3 0-14 15,-6-4-42 1,-9-4-73-16</inkml:trace>
  <inkml:trace contextRef="#ctx0" brushRef="#br0" timeOffset="127228.6928">18734 2718 584 0,'0'0'359'0,"5"2"-20"0,14-4-114 15,8 0-29-15,22 1-51 16,5 2-33-16,-5 6-61 16,-5 2-16-16,-16 2-40 15,-10-2 42-15</inkml:trace>
  <inkml:trace contextRef="#ctx0" brushRef="#br0" timeOffset="128065.3832">19446 2559 485 0,'1'2'268'16,"10"8"-22"0,1 5-107-16,1 13-37 15,5 7-11-15,-13 4-11 16,3 4-12-16,-11-6-17 0,0-2-9 15,2-15-16 1,-7-6 3-16,8-15 10 0,0-9-1 0,0-16-3 31,7-4-9-31,2-8-15 0,6 0-2 16,6 5 10-16,-1 3 12 0,8 7 22 16,-1 7 0-1,1 12-13 1,1 6-11-16,-6 13-22 15,-5 5-3-15,-7 5-3 16,-6 3 2-16,-8 0 2 0,-2-3 1 16,-6-4 3-16,4-8 1 15,4-12 9-15,2-4-2 16,7-13-3-16,2-6-1 16,7-6-13-16,4-1-1 15,7 6-4-15,-1 2-4 16,0 11-2-16,2 4 0 0,-3 8 1 15,-3 8 2-15,-4 7 5 16,-9 0 1-16,1 6 1 16,1 1 1-16,-8 5 0 15,2 2 0-15,-7-1 2 16,-4-2 0-16,4-9-51 16,5-1-67-16</inkml:trace>
  <inkml:trace contextRef="#ctx0" brushRef="#br0" timeOffset="128784.0887">20301 2777 626 0,'4'-7'318'0,"6"-8"-99"16,-4 0-55-16,-7 2-72 0,-3-1-22 16,-12-1-27-16,-2 2-14 15,-9 3-22-15,-3 4-6 16,-3 7-9-16,0 5-5 15,9 10 6-15,6 0 0 16,10 7 6-16,8 5 1 16,9-2 3-16,6 1 3 0,13-9 12 31,3-7 5-31,4-12 4 0,1-10 1 16,-5-6 4-16,-7-3 14 0,-7-1 14 15,-7 3 6 1,-8 1 14-16,-2 2-9 15,-3 8-13-15,-2 2-16 16,1 8-31-16,0 8-10 16,2 10-8-16,3 8 4 0,4 17 2 15,2 4 0 1,2 10 0-16,0-2 0 16,-3-5-1-16,-4 1 1 0,-10-4 2 15,-12-1 7-15,-16-4 23 16,-12-8 10-16,-11-16 28 15,-1-11 3-15,10-25-16 16,8-10-11-16,20-20-48 0,9-3-33 16,16-3-87-1,3 0-81-15</inkml:trace>
  <inkml:trace contextRef="#ctx0" brushRef="#br0" timeOffset="129261.253">20886 2195 732 0,'-20'5'320'15,"-25"17"-151"1,-9 11-12-16,-1 27-12 0,2 9-8 16,17 12-21-16,17 5-18 15,30-2-24-15,15 3-13 16,28-6-20-1,13-9-7-15,4-20-13 16,0-8-32-16,-21-24-148 0,-12-11-159 16</inkml:trace>
  <inkml:trace contextRef="#ctx0" brushRef="#br0" timeOffset="129709.3515">21021 2562 768 0,'-2'0'341'0,"-2"7"-164"0,-1 2-67 16,5 16-63-1,0 3-3-15,8 3 4 0,8 4-5 0,10-7-6 31,5-2-2-31,2-14-9 0,2-6-2 16,-4-17 2-16,-2-5 1 16,-10-11-4-1,-4-4-2-15,-8-4 0 0,-4 2 16 0,-7 2 24 32,-3 4 6-32,-1 10 0 15,1 4-22-15,4 12-31 0,1 7-8 16,6 16-7-16,3 9 1 15,9 17 3 1,2 6 0-16,-5 11-1 0,-5 4 0 16,-12-2 16-16,-10-4 14 15,-14-11 26-15,-5-8 4 16,-14-15-6-16,-1-9-7 16,5-22-22-16,4-10-14 15,20-11-112-15,12-5-100 16</inkml:trace>
  <inkml:trace contextRef="#ctx0" brushRef="#br0" timeOffset="130414.9331">21543 2928 676 0,'0'10'345'15,"-2"6"-112"1,-10 6-106-16,-3 4-25 0,-8 2-53 16,0-5-15-16,1-7-13 15,-1-5 1-15,6-13 0 16,2-4-2-16,3-10-7 15,11 0-6-15,6-1-8 16,3 1-2-16,8 4 10 16,-1 8 12-16,2 10 22 15,0 11 10-15,5 6-3 16,-4-3-7-16,8 2-15 0,1-3-7 16,1-5-3-1,4-4 0-15,-5-11 3 0,3-5 1 16,0-11-2-16,1-4 0 15,-6-4-2 1,-5 0-2-16,-12-2 0 0,-5 1 0 16,-11 6-5-16,-9-2-2 15,-8 11-6-15,-3 4-5 16,4 12-9-16,5 8-3 0,7 13-3 16,7 9 4-16,5 5 7 15,0 1 4 1,2-1 4-1,-2 1 0-15,0 1 1 0,-2-1 2 16,1-5 1-16,-1-5 1 0,2-11 5 16,0-9-28-1,5-11-145-15,5-7-180 0</inkml:trace>
  <inkml:trace contextRef="#ctx0" brushRef="#br0" timeOffset="130580.2924">21858 3022 689 0,'5'1'373'0,"10"3"-63"15,0 7-122-15,1 11-71 0,1 1-28 16,-4 7-38-16,5 0-14 16,-6-3-55-16,-1 0-111 15</inkml:trace>
  <inkml:trace contextRef="#ctx0" brushRef="#br0" timeOffset="130744.6087">22128 2955 1103 0,'-13'8'535'0,"-20"14"-190"0,-4 7-115 15,-4 7-123-15,-1 6-37 16,-5 6-49-16,-2 1-12 0,5-4-87 15,5-3-100 1</inkml:trace>
  <inkml:trace contextRef="#ctx0" brushRef="#br0" timeOffset="131060.9532">22197 2686 1078 0,'6'2'496'0,"6"3"-196"16,21 0-167-16,9 3-15 15,13-4-53-15,4-1-23 16,-1-3-22-16,-3-1-69 16</inkml:trace>
  <inkml:trace contextRef="#ctx0" brushRef="#br0" timeOffset="131707.601">22759 2565 587 0,'-4'0'317'16,"-7"6"-58"-16,7 7-92 15,4 7-79-15,6 6-14 0,12 0-18 16,5 3-9-16,4-6-9 15,5-2-1 1,-2-13-3-16,1-7-1 0,2-12-2 16,-4-9-2-16,-3-9-8 0,-7-2-4 15,-11 1-4 1,-5 1-4-16,-6 11-7 16,-2 5-9-16,-2 18-9 15,1 10-4-15,1 20-1 16,4 14 5-16,1 18 7 0,1 9 3 15,-8 6 8 1,-7-3 8-16,-15-13 31 16,-6-10 11-16,-10-16 7 15,-6-10-1-15,0-19-17 16,6-11-9-16,13-22-12 16,11-8-17-16,22-10-51 15,10-3-44-15,19-2-178 16</inkml:trace>
  <inkml:trace contextRef="#ctx0" brushRef="#br0" timeOffset="131957.7717">23102 2905 998 0,'12'-1'412'0,"16"0"-261"16,5 0-46-16,8 1-56 15,-9 0-21-15,-6 0-15 16,-4 0 6-16,-17-3-100 16,2 3-76-16,-7-1-208 15,-7-1-87-15</inkml:trace>
  <inkml:trace contextRef="#ctx0" brushRef="#br0" timeOffset="132078.5147">23220 2901 107 0,'-7'2'129'0,"0"3"92"16,-5 5 75-16,5 4 2 0,5 4-18 16,2 4-75-16,0 2-37 15,0 2-60-15,-2-2-28 16,0-3-36-16,2 1-12 16,5-9-35-16,3-2-56 15</inkml:trace>
  <inkml:trace contextRef="#ctx0" brushRef="#br0" timeOffset="132681.9342">23465 2966 996 0,'-12'1'391'0,"-1"3"-272"16,3 4-50-16,8 0-50 15,8 4-11-15,5 1-6 16,3-3 1-16,3-2 5 0,-1-4 0 16,-5-1 3-1,-4-2 1-15,-11-1-4 16,-7 0-1-16,-9 2-9 0,-3 5 15 15,3 3 22-15,3 3 7 16,9-4 17-16,3 2-13 16,11-1-13-16,2 0-5 0,10 1-10 15,0-4-3 1,0-4 3-16,2-2-25 0,1-4-75 16,-4-5-40-1,-2-11-48-15,-3 2 25 0,-5-7 70 16,1-3 40-1,3 0 39 1,4-6 22-16,5 6 51 0,3 5 29 16,2 13 42-16,-1 6-3 15,-5 14-25-15,-2 6-22 0,-8 7-34 16,-1 5-11 0,-1 3-23-16,-1-4-5 15,0-3-10-15,-3-2-3 16,-3-10-2-16,-1 0 7 0,-4-13 5 15,3-3 2 1,-5-7-4-16,-3 1-6 0,-11 1-12 16,-8 4-3-16,-6 12-3 15,-3 4-1-15,8 6 14 16,8 0-50-16,21-9-200 16</inkml:trace>
  <inkml:trace contextRef="#ctx0" brushRef="#br0" timeOffset="133139.7423">23919 2450 987 0,'21'22'423'0,"29"32"-242"16,1 17-23-16,-17 29-48 0,-14 10-19 15,-30 11 7-15,-14 0-6 16,-20-12-19-16,-2-11-9 15,1-26-36-15,3-19-2 16,8-32-76-16,1-16-215 16</inkml:trace>
  <inkml:trace contextRef="#ctx0" brushRef="#br0" timeOffset="139327.1025">7799 16012 725 0,'2'2'356'0,"1"4"-103"15,10 0-114-15,8 0-30 16,14 1-21-16,10-4-17 16,15 4-35-16,5-5-8 15,-4-2-65-15,-6 0-85 0</inkml:trace>
  <inkml:trace contextRef="#ctx0" brushRef="#br0" timeOffset="139532.072">7847 16148 550 0,'0'4'334'0,"4"1"21"15,11 7-115-15,15-2-77 0,14 2-14 16,20-4-57-16,5-8-26 16,5-6-21-16,-8-3-98 15</inkml:trace>
  <inkml:trace contextRef="#ctx0" brushRef="#br0" timeOffset="140291.2049">8758 15959 750 0,'12'11'335'0,"8"17"-135"0,-1 5-28 15,-11 7-39-15,-5 1-23 16,-4-1-54-16,-2-3-15 0,3-11-20 16,4-5-4-1,3-21 5-15,1-13-8 16,3-21-3-16,1-10-1 16,4-1-11-16,4 0 2 0,-2 11 1 0,3 15 6 15,-2 8 7-15,-1 9 7 16,-1 15 9-1,-4 6-4-15,-8 9-4 0,-2 4-5 16,-3 1-7-16,-3-6-1 16,2-6-1-1,2-6-12-15,6-11-16 0,5-11-7 0,5-12-5 16,6-4 11-16,4-6 13 16,-1 3 7-16,6 4-1 15,-2 3 3-15,-2 10 10 16,-2 6 6-16,-9 8 24 15,-5 10 10-15,-5 10 5 16,-4 5-1-16,-3 1-21 16,0-2-12-1,0-7-15-15,0-8-25 0,5-8-153 16</inkml:trace>
  <inkml:trace contextRef="#ctx0" brushRef="#br0" timeOffset="140968.5232">9716 16166 327 0,'8'-5'196'0,"12"1"14"16,1-5-5-16,0-1 6 16,-3-3 1-16,-8-4-19 15,-6 0-11-15,-12-6-40 16,-5 1-29-16,-10 4-48 16,-9 1-22-16,-11 14-29 15,-3 1-9-15,-1 12-16 0,10 8-8 16,15 5-5-16,10 5 3 15,14-4 6-15,8-2 5 16,12-5 0-16,4-5-9 16,1-8-8-16,1-4 0 15,-7-10 8-15,-3 0 12 16,-2-2 10-16,-3 2-1 0,1 12-15 16,-2 0-5-16,-1 13-2 15,3 8 0-15,-3 8 15 16,-1 10 1-16,1 11 2 15,-7 1 2-15,-5 0 0 16,-2-4 23-16,-14-8 31 16,-4-7 25-16,-20-7 39 15,-6-8-15-15,-10-11-15 16,-1-6-20-16,11-13-34 16,10-6-11-16,17-13-25 15,10-8-37-15,12-13-115 16,12-1-120-16</inkml:trace>
  <inkml:trace contextRef="#ctx0" brushRef="#br0" timeOffset="141392.0733">10365 15560 967 0,'-19'6'401'0,"-27"21"-229"0,-1 11-41 16,-4 34-47-16,4 26-22 15,20 20-41-15,20 6 8 16,38 0-2-16,18-15 1 16,32-25 4-16,10-16 19 0</inkml:trace>
  <inkml:trace contextRef="#ctx0" brushRef="#br0" timeOffset="146283.3279">10634 15694 769 0,'0'1'346'0,"-2"12"-139"16,1 9-73-16,-6 19-67 15,8 20-6-15,6 14 10 16,5 4 5-16,6 3-4 15,-5-10-3-15,-2-13-40 16,-5-6-12-16,2-21-4 16,0-12 3-16,0-19 14 15,4-14 3-15,-3-22 1 16,4-7-4-16,4-4-5 16,-3 8 3-16,7 15 6 15,-10 4 3-15,4 19-8 0,2 2-5 16,1 15-5-1,4 5-4-15,-9 3-1 16,-1 5-3-16,-3-2-3 16,0-2-2-16,4-5 4 0,6-6-53 15,4-9-410-15</inkml:trace>
  <inkml:trace contextRef="#ctx0" brushRef="#br0" timeOffset="146615.086">11121 16151 1029 0,'9'0'438'0,"20"-4"-226"15,7 2-25-15,14 2-36 0,8 1-38 0,0 2-62 16,-1 2-12-1,-7 1-123-15</inkml:trace>
  <inkml:trace contextRef="#ctx0" brushRef="#br0" timeOffset="150076.8844">11709 16014 877 0,'-2'0'398'0,"-7"5"-195"16,4 5-42-16,-1 9-86 15,3 4-23-15,12 10-24 16,0-3-10-16,7-5-4 15,5-5-5-15,1-16 1 16,5-9 4-16,5-12 5 16,-6-7 5-16,-9-5 3 15,-6 2-2-15,-11 7-6 16,-1 5 7-16,-4 11-8 16,2 8-2-16,3 20 1 15,3 14-11-15,6 21-1 16,4 8-1-16,1 7 1 15,-6-7 2-15,-11-4 16 16,-9-12 10-16,-18-16 14 16,-1-4 12-16,-13-19 2 15,1-9-5-15,2-17-17 0,2-9-21 16,18-12-31-16,8-3-28 16,21 3-48-16,11-1-50 15,15 9-187 1</inkml:trace>
  <inkml:trace contextRef="#ctx0" brushRef="#br0" timeOffset="150569.5644">12094 15565 823 0,'14'1'389'0,"23"16"-139"0,4 14-62 15,8 35-29-15,-1 17-26 16,-17 21-25-16,-11 2-13 15,-27 7-11-15,-15-6 5 16,-3-17 2-16,-3-13-1 16,8-33-22-16,2-13-16 15,4-21-26-15,2-6-5 16,0-11-14-16,4-3-24 16,2-4-104-16,-1-2-73 15</inkml:trace>
  <inkml:trace contextRef="#ctx0" brushRef="#br0" timeOffset="158319.6339">1794 17241 437 0,'0'1'240'0,"5"-1"-18"0,1-5-29 16,6-15-43-16,2-3-18 0,0-14-37 0,1-6-8 31,-6 3-1-31,-2-2-5 15,-6 15-18-15,-2 5-6 16,-5 13-20-16,1 8-15 16,-1 13-25-16,5 16-15 15,5 24-4-15,4 8 7 16,12 13 9-16,2-2 6 0,5-14-14 16,0-8-74-16</inkml:trace>
  <inkml:trace contextRef="#ctx0" brushRef="#br0" timeOffset="158483.78">1640 17458 803 0,'5'2'368'16,"9"7"-141"-16,19-2-127 0,8 3 3 15,35-6-45-15,11-3-23 16,6-1-21-16,2-2-16 15</inkml:trace>
  <inkml:trace contextRef="#ctx0" brushRef="#br0" timeOffset="158902.1499">1735 17740 719 0,'-3'-4'336'0,"-1"-10"-119"16,7-1-87-16,15-2-57 16,10 2-18-16,21 4-21 15,11 7-8-15,5 14 4 0,-6 6 8 16,-30 25 17-1,-22 9 3-15,-28 11-3 16,-13 5-7-16,-6-13-21 0,-2-9-4 16,6-22 2-16,2-12-18 15,5-17-19-15,7-8-19 16,10-8-14 0,5 0 14-16,11-1 4 15,8 3 19-15,10 9 23 0,6 5 11 16,13 8 24-1,4 8 4-15,5 5 2 16,3 2-1-16,-12 1-9 16,-1-4-10-16,-6-2-44 15,-8-1 407-15</inkml:trace>
  <inkml:trace contextRef="#ctx0" brushRef="#br0" timeOffset="159630.8149">2248 17457 665 0,'7'-6'341'0,"9"-2"-61"0,4 3-108 16,0 9-62-16,-2 8-15 0,-6 13-34 16,-5 1-7-16,-7 5-16 15,-3-1-6-15,-2-4-11 16,-4-4-4-16,4-12-1 15,1-3 4-15,3-14-3 16,2-8-5-16,8-12-11 16,6-5-8-16,7 0-2 15,4 3 2 1,5 14 6-16,-5 7 4 0,-1 14 8 16,-4 6 5-16,-9 15 5 15,2 5-1-15,-11 7-4 0,-3 2-3 16,1-8-5-1,-1-6-4-15,4-16-33 0,4-10-20 16,2-18-13-16,4-11 0 16,3-7 31-1,1-3 20-15,-3 4 12 16,0 4 18-16,-3 13 16 0,5 5 9 16,-4 14 14-1,2 7-4-15,-2 6-2 0,-1-3-4 16,-1 6-11-16,-3-4-8 15,-3 4-13-15,-3 6-5 0,-5 5 12 16,-3 6-81 0</inkml:trace>
  <inkml:trace contextRef="#ctx0" brushRef="#br0" timeOffset="160330.2858">2975 17381 743 0,'-7'7'333'15,"-6"4"-154"-15,4 11-76 16,4 3-9-16,8 9-36 15,1 0-26-15,11-1-11 16,4-2-5-16,0-9-1 16,9-6 17-16,1-16 39 15,-3-4 13-15,4-13 14 16,-9-9-12-16,-3-2-31 16,-3-3-10-16,-5 0-17 15,-5 3-7-15,-2 1-7 16,-3 6-5-16,0 4-4 15,0 6-2-15,0 6-11 0,0 4-7 16,1 7-3-16,-1-6 1 16,1 9 10-1,5 21 6-15,5 42 3 16,-7-31 1-16,3 3 0 0,0-7-1 16,3-10-27-16,4-7-56 15,-2-13-263 1</inkml:trace>
  <inkml:trace contextRef="#ctx0" brushRef="#br0" timeOffset="160524.3757">3389 17579 834 0,'-3'1'421'0,"2"7"-115"16,-2 7-124-16,2 12-88 0,-1 6-34 15,-1 4-43-15,1-1-6 16,-1-9 33-16,2-2-102 16,1-12-195-16</inkml:trace>
  <inkml:trace contextRef="#ctx0" brushRef="#br0" timeOffset="160853.4258">3360 17662 721 0,'8'-10'401'16,"8"-11"-72"0,7 6-189-16,2 2-32 15,7 5-67-15,-4 8-17 16,-1 1-21-16,-4 10-3 16,-12 5 6-16,-4 5 3 15,-8 5 11-15,-9-2 2 16,-2-3 4-16,-1-7 2 0,-2-14-9 15,10-5-9-15,4-5-12 16,7 2-8-16,7 2-3 16,1 3 5-1,-1 4 0-15,0 3 1 0,-3 12 4 16,-4 7 5 0,-6 10 8-16,-8 3 5 0,-13 0 5 15,-4-3 2-15,-7-17-45 16,1-8-65-16,7-20-258 15</inkml:trace>
  <inkml:trace contextRef="#ctx0" brushRef="#br0" timeOffset="161372.7043">3484 17159 565 0,'6'-10'360'15,"2"-13"26"-15,4 2-133 0,4 7-90 16,1 5-45-16,7 11-74 16,5 8-13-16,-1 11-12 15,-5 7-1-15,-14 9 1 0,-9 5 2 16,-13 0 1-16,-5 0-2 15,-3-8-4-15,-1-7 0 16,4-15 2-16,2-8 0 16,2-14-4-16,7-7-7 15,7-3-10-15,1 0 12 16,12 9 21 0,1 2 14-16,8 12 32 15,4 7-3-15,3 6 1 16,1 5-7-16,-4-1-24 15,0-3-13-15,-2-6-52 16,-2-6-93-16</inkml:trace>
  <inkml:trace contextRef="#ctx0" brushRef="#br0" timeOffset="161952.9104">4087 17541 1149 0,'6'5'466'0,"15"0"-274"16,11 4-47-16,22-3-11 15,8-10-15-15,17-1-36 16,-1-2-9-16,-10-3-25 16,-3 4-19-16,-21 0-15 15,-12-4-14-15,-19 10-614 16</inkml:trace>
  <inkml:trace contextRef="#ctx0" brushRef="#br0" timeOffset="165803.3122">5128 17243 873 0,'-15'-4'415'0,"-18"4"-175"16,-3 7-70-16,8 30-106 16,3 13-34-1,16 22-34-15,9 10-6 0,25-2 4 16,19-6 1-16,28-29 0 16,19-22 0-16,10-39 3 15,-4-21 28-15,-28-22 113 16,-19-4 41-16,-41-9 42 15,-14 1-15-15,-30 3-92 16,-20 5-36-16,-23 21-46 16,-10 11-15-1,0 28-26-15,10 8-28 0,28 14-169 16,14 6-136-16</inkml:trace>
  <inkml:trace contextRef="#ctx0" brushRef="#br0" timeOffset="165992.7978">5415 17292 953 0,'-3'3'460'0,"-13"15"-172"16,-11 10-41-1,-22 20-88-15,-9 7-46 0,-5 4-67 16,5-2-20-1,20-9-78-15,11-9-136 0</inkml:trace>
  <inkml:trace contextRef="#ctx0" brushRef="#br0" timeOffset="166409.1479">6041 17423 1024 0,'10'0'431'0,"17"0"-245"0,15 0-83 0,17 0-42 32,9 0-32-32,-3-2-18 15,-7 2-82-15</inkml:trace>
  <inkml:trace contextRef="#ctx0" brushRef="#br0" timeOffset="166575.0099">6046 17607 1055 0,'7'3'464'0,"16"1"-199"16,9 0-94-16,30-3-63 16,9-1-27-16,0 0-51 15,2 0 6-15</inkml:trace>
  <inkml:trace contextRef="#ctx0" brushRef="#br0" timeOffset="167286.5072">6863 17369 812 0,'10'13'328'16,"6"18"-192"-16,-1 10-18 16,-10 14-20-16,-5 0-14 15,-4-2-35-15,-3-8-11 0,6-21-13 16,1-15-1 0,9-29-4-16,5-20-5 15,4-14-7-15,5-1-20 16,4 11 40-16,3 11 5 15,-1 21 4-15,-2 9 16 0,-6 15-27 16,-5 8 5-16,-11 15 10 16,-5 0 1-16,-5 3-11 15,-2-1-8-15,3-13-11 16,4-1-2-16,4-18-3 16,7-8-1-16,5-19-4 15,3-7-2-15,9-6-1 16,2 1 0-16,2 10 1 15,-3 6 1-15,-6 14-1 0,-3 8 3 16,-11 12 2-16,-3 4 1 16,-6 9 2-16,-5 2-4 0,-3 2-259 15</inkml:trace>
  <inkml:trace contextRef="#ctx0" brushRef="#br0" timeOffset="167773.7778">7648 17640 327 0,'5'-7'250'16,"5"-4"57"-1,-3-6-47-15,-2-3-51 16,-5-3-24-16,-10-4-41 0,-9 3-7 0,-13 0-21 16,-6 8-14-16,-4 11-30 15,2 8-21 1,8 14-29 0,10 4-12-16,13 4-10 0,9 2-4 0,9-2-5 15,7-6-4 1,13-7-6-16,1-10 0 15,4-7 6 1,-3-4 6-16,-9-2 7 16,-2 0 0-16,-2 11-1 15,2 5-2-15,5 14-1 16,2 8 2-16,-1 12 2 16,-3 4 3-16,-16 6 5 15,-7 6 2-15,-18-8 11 16,-13-4 8-16,-11-11 13 0,-6-10 2 15,-2-20-5-15,3-4-8 16,16-18-21-16,6-4-26 16,18-4-127-16,8-5-122 15</inkml:trace>
  <inkml:trace contextRef="#ctx0" brushRef="#br0" timeOffset="168182.2952">8274 17001 776 0,'-13'-3'433'16,"-20"-1"-52"-16,-7 9-104 15,-8 27-102-15,-3 11-49 16,7 37-77-16,12 15-20 0,20 16-18 16,12 4-3-16,31-12-3 15,10-13 0 1,22-29-2-16,11-17 8 16,-1-31-144-16</inkml:trace>
  <inkml:trace contextRef="#ctx0" brushRef="#br0" timeOffset="168687.4488">8520 17137 1052 0,'0'7'423'0,"1"18"-245"15,3 9-55 1,0 27-40-16,-1 6-7 0,0 3-31 0,-3 0-6 16,0-16-9-16,0-7-6 15,1-20-6 1,1-11 0-16,2-17 0 16,1-14-1-16,1-10-3 15,1-8-5-15,6-1-9 16,3 4-3-16,10 5-5 15,2 9 0-15,5 11 1 16,-5 7 2-16,-6 15 10 16,-5 6 8-16,-13 8 6 15,-3 4 0-15,-2-2-4 16,-2 0-6-16,8-8-62 16,8-10-80-16</inkml:trace>
  <inkml:trace contextRef="#ctx0" brushRef="#br0" timeOffset="168838.166">8883 17490 1071 0,'2'5'463'15,"4"3"-239"-15,7 0-75 16,12-3-78-16,6-2-20 16,12 0-30-16,0-3-8 15,1 3-27-15,-3-3-95 16</inkml:trace>
  <inkml:trace contextRef="#ctx0" brushRef="#br0" timeOffset="169346.1227">9378 17429 1058 0,'-4'6'448'16,"-1"15"-251"-16,2 4-80 15,8 1-59-15,5 3-25 0,11-13-19 16,4-5-1-16,6-12 3 16,1-9-1-16,-7-8 3 15,-3-2 1 1,-12 0-2-16,-3 3-1 15,-5 8-14-15,3 2-5 0,3 17-5 16,3 8 0-16,5 17 10 16,-3 10 10-16,-6 12 31 15,-7 2 22-15,-17 1 28 16,-12-6 2-16,-12-16-20 16,-4-9-16-16,3-24-28 0,8-10-3 15,13-22-116-15,16-7-102 16</inkml:trace>
  <inkml:trace contextRef="#ctx0" brushRef="#br0" timeOffset="169614.7147">9790 17052 1265 0,'9'2'485'0,"16"13"-321"15,4 11-43 1,8 27 10-16,4 12-1 16,-6 17-13-16,-12 7-6 0,-29 8-38 15,-19 2-10 1,-18-3-25-16,-1-10-10 15,7-29-54-15,7-18 21 16</inkml:trace>
  <inkml:trace contextRef="#ctx0" brushRef="#br1" timeOffset="172125.562">2906 17109 730 0,'-10'8'348'0,"-16"26"-93"16,-17 18-49-16,-19 36-42 0,-10 17-33 15,-3 13-70-15,-1-3-26 16,7-13-23-16,8-14 12 15,24-35-134-15,21-15-129 16</inkml:trace>
  <inkml:trace contextRef="#ctx0" brushRef="#br1" timeOffset="172834.5697">7495 17175 1268 0,'-21'19'515'16,"-32"35"-311"-16,-22 22-40 0,-24 31-51 16,-9 12-38-16,-7 13-128 15,2-1-106-15</inkml:trace>
  <inkml:trace contextRef="#ctx0" brushRef="#br0" timeOffset="176006.0668">10398 17392 827 0,'5'-1'397'16,"7"2"-124"-16,18 1-143 15,16 3-27-15,27 0-42 16,7-5-31-16,-3-1-19 15,-3-2 15-15,-22 3-142 0,-10 1-142 16</inkml:trace>
  <inkml:trace contextRef="#ctx0" brushRef="#br0" timeOffset="176249.6882">10430 17548 807 0,'6'2'307'16,"14"-1"-193"-16,11 4-31 0,28-3-7 15,12-4-7-15,5-4-32 16,-2-1-5-16,-15-2-2 15,-11 0-18-15,-7 0-179 16</inkml:trace>
  <inkml:trace contextRef="#ctx0" brushRef="#br0" timeOffset="176445.5979">10860 17354 564 0,'11'-3'291'0,"16"-3"-45"0,6 6-93 0,1 15-21 16,1 4 8-16,-12 15 9 15,-6-1-5-15,-14 8-26 16,-5-1-27-16,-13-4-46 16,-3-2-6-16,-9-14-141 15</inkml:trace>
  <inkml:trace contextRef="#ctx0" brushRef="#br0" timeOffset="177064.7109">11576 17225 1009 0,'12'-8'390'0,"15"-4"-271"15,-1 11-27-15,-7 21-15 0,-6 13 0 16,-14 19-10-16,-6 6-4 15,0-1-26-15,6-6-11 16,10-9-13-16,11-12-3 16,7-14 0-16,0-10 1 15,11-18 0-15,-2-6-1 16,-3-8 0-16,1 2 0 16,-15-1 1-16,-4 2 0 15,-10-4 0-15,-5-1-1 16,-6 8-3-16,-1 0-2 15,0 10-8-15,0 6-6 0,6 11-4 16,1 8 1-16,5 10 7 16,1 7 5-16,4 3 2 15,4 1 2-15,0 0-1 16,1-6-2-16,-3-3-15 16,-3-3-56-16,-3-11-295 15</inkml:trace>
  <inkml:trace contextRef="#ctx0" brushRef="#br0" timeOffset="177281.7864">12089 17565 1026 0,'-1'14'433'0,"-1"19"-262"16,0 5-33-16,-1 9-58 15,2-1-33 1,3-3-31-16,1-3-3 16,4-18-62-16,0-10-77 0,4-16-277 15</inkml:trace>
  <inkml:trace contextRef="#ctx0" brushRef="#br0" timeOffset="177618.301">12039 17627 608 0,'0'-5'310'0,"3"-6"-74"16,6 2-30-16,10-1-50 0,5 2-30 16,7-1-58-16,1 1-20 15,-1 10-26-15,2-1-7 16,-13 7-9-16,-5 6-1 16,-11 1 3-16,-8 2 1 15,-5 4 5-15,-2 1 0 16,-1-9 1-16,3-3 0 15,3-7-7-15,3-4-3 16,3-5-8-16,4 3-3 0,-4 2-1 16,3-1 0-1,16 4 2-15,27 14 0 0,-36 6 14 16,-6 2 11 0,-14 3 26-1,-7 5 8-15,-16-6-3 16,-9-5-5-16,0-17-15 0,3-6-38 15,14-20-139-15,12-1-154 0</inkml:trace>
  <inkml:trace contextRef="#ctx0" brushRef="#br0" timeOffset="178041.2335">12493 17409 773 0,'3'2'455'0,"5"-4"12"16,26-1-322-16,10-3-34 0,7-2-54 15,5 2-23-15,-7 1-21 16,-4 0-5 0,-2 5 1-16,-6 0-39 0,-13 5-141 15,-5 2-121 1</inkml:trace>
  <inkml:trace contextRef="#ctx0" brushRef="#br0" timeOffset="178239.8452">12532 17563 1001 0,'2'3'477'16,"13"-3"-176"0,11 4-89-16,19-3-74 0,7 0-32 15,3 5-40-15,-6-2-19 16,-7 1-23-16,-3-5-5 15,-8-7-132-15</inkml:trace>
  <inkml:trace contextRef="#ctx0" brushRef="#br0" timeOffset="179108.6745">13241 17489 679 0,'5'3'383'16,"12"0"-3"-16,14-3-132 0,23 1-73 15,14-3-41-15,11-5-87 16,-9 2 16-16,-19-1 107 15</inkml:trace>
  <inkml:trace contextRef="#ctx0" brushRef="#br0" timeOffset="179705.8976">13990 17248 543 0,'10'28'246'16,"7"18"-89"0,11 28-54-16,3 5 3 0,-1-4-12 15,-3-6-21 1,-5-23-25-16,-1-10 7 0,-3-25 28 16,1-15 7-16,-4-26-1 15,-1-9-16 1,-5-21-18-16,-2-7-3 0,-8-21-2 15,-4-10-3-15,-8-12-19 16,0-7-9-16,1 2-11 16,4 7-5-16,11 24 1 15,2 16 3-15,2 29 2 16,-1 15 2-16,-6 14-11 16,1 5-11-16,3 8-23 0,0 2-72 15</inkml:trace>
  <inkml:trace contextRef="#ctx0" brushRef="#br0" timeOffset="180069.3439">14083 16742 522 0,'5'-4'247'15,"6"0"-95"-15,19-2-38 16,9-1-4-16,35-1-10 15,17-2-11-15,44-2 5 0,26 2-1 16,39 3-16 0,19 2-7-16,17 6-43 15,3 4-12-15,-13 1-7 16,-17-3 0-16,-23-11 2 16,-17-6 1-16,-43-5-88 15</inkml:trace>
  <inkml:trace contextRef="#ctx0" brushRef="#br0" timeOffset="180594.9539">16441 16680 303 0,'0'-6'260'0,"0"-4"28"15,4-3-42-15,4 4-16 0,1 3-31 16,4 6-22-16,1 17-40 16,-4 11-29-16,-1 23-44 15,-1 12-11-15,-8 12 21 16,4 1-72-16</inkml:trace>
  <inkml:trace contextRef="#ctx0" brushRef="#br0" timeOffset="182189.5014">14467 17323 468 0,'-14'-21'245'0,"-4"-26"-46"15,10-5-32-15,20 8-11 16,11 3 4-1,15 19-32-15,3 8-15 0,7 19-42 0,-3 14-18 16,-11 18 5-16,-6 14 10 31,-23 13 5-31,-4 4 0 16,-23 5-16-16,-8-6-15 16,-9-9-20-16,-3-10-4 0,1-18-1 15,3-13-5 1,11-18-10-16,2-8-5 15,13-13-10-15,8 2 0 0,12 2-3 16,7-2-3-16,16 15 2 16,6 3 1-16,4 11 11 15,1 6 3-15,-9 4 4 16,-4 2 2-16,-4 0-44 16,1-1-89-16</inkml:trace>
  <inkml:trace contextRef="#ctx0" brushRef="#br0" timeOffset="182625.7445">14973 17559 310 0,'4'0'219'16,"8"0"53"-16,-2-2-76 15,-1-3-44-15,1-7-16 0,0-7-39 16,-3-3-14-16,-7-1-11 16,-7 3-6-16,-14 0-11 15,-6 4-5 1,-9 4-14-16,-1 7-7 0,2 9-16 16,5 10-8-16,11 10-11 15,7 3-6-15,10 4 4 16,8 2 3-16,13-3-5 15,4-3-22-15,12-12-32 16,1-8-9-16,-1-6 6 16,0-1 22-16,-10 4 32 15,-4 6 10-15,-7 7 32 16,-5 9 28-16,-9 11 31 16,-2 6-3-16,-14 8 14 15,-5-1-19-15,-11 0-20 16,-9-5 7-16,-6-17-31 0,-2-12-4 15,2-17-4-15,8-14-28 16,9-11-93-16,8-6-90 16</inkml:trace>
  <inkml:trace contextRef="#ctx0" brushRef="#br0" timeOffset="183049.8337">15521 16934 843 0,'-19'3'381'15,"-32"11"-158"-15,-5 11-38 16,-4 19-52-16,4 11-26 15,15 20-52-15,17 13-18 16,22 18-22-16,13 1-5 0,28-7-3 16,5-9 1-16,19-26 0 15,8-12 1 1,-7-23-46-16,-4-12-58 0,-20-18-179 16</inkml:trace>
  <inkml:trace contextRef="#ctx0" brushRef="#br0" timeOffset="183411.7399">15505 17158 613 0,'4'-6'381'15,"5"-2"-6"-15,0 11-163 16,3 29-91-16,-3 12-20 15,-4 24-14-15,-2 6-20 16,-3-1-24-16,0-9-9 16,2-17-14-16,1-11-4 15,5-21-4-15,1-7 4 16,-2-17 3-16,4-13 0 0,0-12-3 16,1-4-6-16,6 2-9 15,-4 5-1-15,4 13-3 16,-5 9-1-1,-1 11 7-15,-2 7 5 0,-4 13 8 16,5 5 1-16,-4 4-4 16,0-1-4-16,0-7-80 15,0-4-83-15</inkml:trace>
  <inkml:trace contextRef="#ctx0" brushRef="#br0" timeOffset="183584.6081">15838 17451 908 0,'9'-2'493'0,"4"-1"-49"0,13 5-315 0,7 0-20 16,-5 0-64 0,-14-1-24-16,1 0-52 15,41 1-82-15</inkml:trace>
  <inkml:trace contextRef="#ctx0" brushRef="#br0" timeOffset="183933.0132">16191 17339 933 0,'-3'15'443'16,"-10"8"-180"-16,10 8-129 15,3-1-36-15,7 0-56 16,8-4-18-16,6-8-11 16,4-5 2-16,-2-16 5 15,1-5 2-15,-4-12 1 16,-6-6-1-16,-4 1-6 16,-3 2-4-16,-3 10-14 0,3 10-7 15,2 13 9-15,-1 10 0 16,2 13 11-16,-1 6 3 15,-4 18-10-15,-5 7 1 32,-17 4 3-32,-8 3 4 0,-21-13 6 0,-7-10 5 15,0-22 2-15,0-15-5 16,11-26-74 0,9-12-64-16</inkml:trace>
  <inkml:trace contextRef="#ctx0" brushRef="#br0" timeOffset="184262.0099">16312 16973 1163 0,'28'13'460'16,"39"25"-304"-16,1 12-6 0,-11 23-24 15,-5 10-9-15,-23 11-19 16,-13 12-14-16,-21 4-27 15,-17-4-6-15,-22-4-15 16,-3-11-9-16,0-18 374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10:54:17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16930 17767 614 0,'8'0'304'0,"8"3"-67"15,1 9-26-15,-12 13-45 16,-8 5-24-16,-18 7-69 16,-8-2-22-16,2-11-144 15,2-9-212-15</inkml:trace>
  <inkml:trace contextRef="#ctx0" brushRef="#br0" timeOffset="380.8364">17409 17687 621 0,'-7'-5'340'16,"-5"-6"-85"-16,-7 5-68 16,-3 4-19-16,-6 3-44 15,-2 4-24-15,1 8-38 16,5 3-19-16,9 7-23 16,7 2-7-16,14 6-7 15,6 4 1-15,11-2 0 0,7 0-1 16,6-12 4-16,2-4 1 15,1-15 4-15,-3-7 4 16,-9-14-21-16,-7-8-32 16,-11-10-105-16,-8-2-75 15,-12 0-157-15,-4 3-94 16</inkml:trace>
  <inkml:trace contextRef="#ctx0" brushRef="#br0" timeOffset="489.7076">17336 17542 269 0,'0'-6'208'16,"-1"-11"54"-16,3 4-19 0,0 8-48 15,3-2-26 1,-1 7-74 0,0 2-32-16,2 4-38 0,0 6-65 0</inkml:trace>
  <inkml:trace contextRef="#ctx0" brushRef="#br0" timeOffset="839.5803">17565 17829 499 0,'4'6'227'16,"2"9"-97"0,-3-2-11-16,-1-4-14 0,0 2-14 15,-5-5-5-15,1-4-6 0,-3-2 0 16,4-1 1-1,0 0-22 1,0-2-10-16,-4-20-21 16,3-28-7-16,16 28 3 0,-2 1 5 15,9 5 15-15,3 5 13 16,0 9 11 0,1 3-2-16,-8 12-5 15,-2 2-11-15,-4 13-15 16,-5 5-6-16,0 5-13 15,-3 0-37-15,1-9-200 16</inkml:trace>
  <inkml:trace contextRef="#ctx0" brushRef="#br0" timeOffset="1396.7109">17899 17706 983 0,'-5'3'400'0,"-4"12"-256"15,2 4-31-15,6 4-44 16,2 4-21-16,10-1-26 0,3-2-7 16,5-10-5-16,-1-6 1 15,2-10 4-15,-4-8 2 16,3-5 0-16,-9-3-1 16,-3-5-3-16,0 1-3 15,-11 3-2-15,9 3-2 16,-5 8 0-16,-5 6 1 15,3 8 10-15,-1 9 4 0,7 7-1 16,3 1-1-16,3-1-9 16,-1-2-4-1,2-5 1-15,1-4 1 0,3-10 5 16,-1-9 2-16,4-7-2 16,1-7 0-1,8 3-9-15,0 2-2 0,11 7-2 16,2 5-2-16,2 5 0 15,3 4 5-15,-12 4 34 16,-13 6 27-16,-17 4 40 16,-10 3 5-16,-20 4-19 15,-6-5-25-15,-11-5-31 16,1-4-41-16,9-7-171 0,4-1-150 16</inkml:trace>
  <inkml:trace contextRef="#ctx0" brushRef="#br0" timeOffset="1932.902">18807 17720 896 0,'4'11'419'16,"1"6"-186"-16,3 11-92 16,2-1-21-16,-2 0-51 15,-1-3-22-15,-4-9-20 16,1-3-5-16,-2-11 0 16,-2-7-1-16,2-10-4 15,-1-6-4-15,4-8-8 16,3 0-2-16,5 0-3 15,5 2 0-15,5 5 5 16,0 3 12-16,-1 12 31 16,-3 7 8-16,-7 9 3 0,1 8-8 15,-4 6-26-15,0 3-7 16,-2 3-8-16,-1 1-2 16,-1-2-27-16,3 0-50 15,1-8-197-15</inkml:trace>
  <inkml:trace contextRef="#ctx0" brushRef="#br0" timeOffset="2251.8217">19167 17821 878 0,'0'1'443'0,"4"5"-90"16,8-1-168-16,11-1-71 15,3 1-18-15,7-8-26 16,-1-1-11-16,-3-7-15 15,-5-2-4-15,-1-2-15 16,-8-4-3-16,-4-3-5 16,-3-1-2-16,-12-3-4 15,-4 3-2-15,-12 3-3 0,-6 3-2 16,-10 8-4-16,0 5-4 16,3 8 4-1,3 9 0-15,12 8 3 16,4 7 2-16,10 9-1 0,4 3 1 15,12 11 0-15,3 1 0 16,3-2-3-16,-2-2 1 0,-6-11-48 16,-2-9-61-1,-1-10-389-15</inkml:trace>
  <inkml:trace contextRef="#ctx0" brushRef="#br0" timeOffset="2470.0621">19546 17665 1054 0,'0'-4'520'15,"0"-2"-177"-15,-1 5-90 0,0 1-91 16,1 0-47-16,2 25-55 0,6 35-17 0,-8-33-51 15,4 0-91 1</inkml:trace>
  <inkml:trace contextRef="#ctx0" brushRef="#br0" timeOffset="2920.3226">19661 17645 599 0,'0'-4'413'0,"4"0"20"0,6 5-225 16,9 8-46-16,3 9-68 15,3 1-21-15,1 9-5 16,-1-3 0-16,-3-4-8 15,-2-4-4-15,-5-8-6 16,1-5 5-16,1-9 4 16,-4-5-1-16,5-13-16 0,-2-4-14 15,-6-3-14-15,3-1-4 16,-7 6-6-16,-2 2-35 16,1 8-111-16,-5 6-112 15</inkml:trace>
  <inkml:trace contextRef="#ctx0" brushRef="#br0" timeOffset="3183.3032">20112 17826 1397 0,'1'0'629'15,"3"1"-299"-15,4-1-43 0,-1 1-92 0,0 0-50 16,1 0-67-16,-3 5-30 16,1-4-27-16,-2-1-7 15,-5-3-109-15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9:25:13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18498 2439 482 0,'0'-4'297'0,"0"-4"-15"0,1 5-80 16,-1 10-75 0,-1 5-24-16,-5 18-31 0,-5 1-6 15,0 14-26-15,5 6-12 16,-5-1-17-16,2 1-5 15,-4-10 2 1,3-8 2-16,5-15 2 16,2-5 2-16,3-13 4 15,0-8 0-15,2-13-2 0,4-5-2 16,3-15-6-16,1-4-3 16,4-3-1-16,-1 1-2 15,1 5-1-15,1 5 0 16,-1 11 6-16,-3 0 7 15,-2 13 7-15,-3 5 0 0,1 9 10 16,1 6 0-16,-1 10 3 16,-1 1 4-16,-2 5-11 15,2 7-2-15,3 8-13 16,5 5-6-16,6 3-2 16,5-2-3-16,3-13 18 15,-3-7-42-15,-6-9-120 16,-7-5-84-16</inkml:trace>
  <inkml:trace contextRef="#ctx0" brushRef="#br0" timeOffset="157.7354">18452 2648 823 0,'8'-2'374'16,"14"0"-162"-16,3 0-65 15,9 2-72-15,-4 4-16 16,-4 0-178-16,0 3-300 16</inkml:trace>
  <inkml:trace contextRef="#ctx0" brushRef="#br0" timeOffset="503.7386">18289 2262 704 0,'-16'3'354'16,"-11"4"-125"-16,-1 14-90 0,0 9-36 15,5 13-55-15,5 7-18 16,5 12-26-16,7 4-1 16,16 7-1-16,10 0 0 15,20-5 2-15,2-10 3 16,10-16-31 0,1-11-97-16</inkml:trace>
  <inkml:trace contextRef="#ctx0" brushRef="#br0" timeOffset="805.158">18889 2315 1225 0,'8'9'475'0,"12"19"-330"0,0 6-49 15,-1 18-41 1,3 9-21-16,-14 10-15 15,-5 4-2-15,-5-2 5 0,-13-7 3 0,1-15-14 16,-1-11-40 0,-1-11-228-16</inkml:trace>
  <inkml:trace contextRef="#ctx0" brushRef="#br0" timeOffset="1696.5141">22797 2282 509 0,'1'-6'296'16,"0"-2"-28"-16,-1 1-40 0,-5 4-67 16,-5 5-29-16,-6 10-46 15,-4 7-20-15,-6 15-24 16,1 8-10-16,1 10-4 15,6 5-5-15,17 6-9 16,9-1 3 0,18-4-12-16,2-9 1 0,5-15-1 15,-4-9-36-15,-2-17-189 16</inkml:trace>
  <inkml:trace contextRef="#ctx0" brushRef="#br0" timeOffset="1963.3602">22969 2361 783 0,'-1'1'401'15,"-3"2"-95"-15,1 8-180 16,3 6-31-16,0 8-41 15,-2 2-14-15,2 11-28 16,0 1-6-16,1-2-2 16,4-1 1-16,4-12 8 15,2-2-38-15,1-7-94 16,-1-7-68-16</inkml:trace>
  <inkml:trace contextRef="#ctx0" brushRef="#br0" timeOffset="2321.1701">22982 2381 1193 0,'18'-7'466'15,"22"-2"-320"-15,1 2-50 0,-2 11-47 16,-4 8-14-16,-14 6-20 15,-8 4-2-15,-19 3 3 32,-9 3 0-32,-10 0 2 15,0-1-1-15,3-12-2 16,6-5-1-16,10-10-11 16,5-5-4-16,13 0-6 15,7-1-4-15,10 0 4 16,3 3 1-16,1 5 1 15,-2 7 1-15,-14 6 6 16,-10 3 5-16,-24 11 7 16,-13-2 2-16,-11 1-1 15,-2-2-2-15,9-15-64 0,8-4-90 16</inkml:trace>
  <inkml:trace contextRef="#ctx0" brushRef="#br0" timeOffset="2749.6465">23291 2217 905 0,'2'-6'457'16,"7"-4"-148"-16,6 5-72 16,7 16-99-16,5 6-44 15,4 21-48-15,2 13-17 16,-6 12-15-16,-5 6-1 15,-18 0-3-15,-10-1-7 0,-10-8-2 16,-6-5-1 0,2-12-2-16,0-8 6 15,2-11 4-15,1-4-1 16,6-6 2-16,2-3 0 16,2-6-3-16,2-3 0 15,0-3-12-15,2-5-34 16,2-4-185-16</inkml:trace>
  <inkml:trace contextRef="#ctx0" brushRef="#br0" timeOffset="28761.5173">22375 3596 445 0,'-1'-5'260'0,"1"-3"-20"0,-3-5-37 16,5 2-52-16,4-1-21 16,7-6-34-16,5 2-13 15,3-7-25-15,6 0-12 16,3 9-26-16,1 7-12 15,-2 12-14 1,-7 11-4-16,-9 6 1 16,-4 6 2-16,-8 5 8 15,-1-3 2-15,0 1 2 16,2-7 0-16,6-9 2 16,4-3 3-16,8-10 7 0,3-2 2 15,4-5 2-15,3-4 0 16,-1-11-1-16,-1 0-2 15,-6-8-1-15,-5-2-2 16,-3 2-4-16,-4-2-2 16,-5 7-7-16,-5 9-5 15,-7 14-11-15,-5 10-3 0,-4 12 9 16,2 4 7-16,6 4 8 16,8 2 4-1,12 2-5-15,7-4-2 0,6-3-6 16,-3-5-62-16,-1-4-319 15</inkml:trace>
  <inkml:trace contextRef="#ctx0" brushRef="#br0" timeOffset="28968.8624">22950 3695 343 0,'2'3'246'15,"-1"9"38"-15,-2 5-75 16,-3 10-77-16,1 2-30 16,-2 6-52-16,1 0-14 15,2-2-18-15,2-2 0 16,0-13-60-16,2-6-104 16</inkml:trace>
  <inkml:trace contextRef="#ctx0" brushRef="#br0" timeOffset="29352.9998">22873 3735 792 0,'7'-5'351'16,"5"-5"-177"-16,4 2-54 15,12 6-62-15,3 2-21 16,7 6-25-16,-4 2-6 16,-15 6-3-16,-8-2 1 15,-14 2 4 1,-6-1 2-16,-8-4 1 0,1 0 2 0,2-5 4 16,1-4 9-1,8-5 15-15,5-5 1 16,14-2-2-1,8 3-11-15,11 7-19 0,3 2-3 16,0 10-4-16,-5 6-2 16,-16 12 3-16,-13 4 2 15,-19 4 4-15,-9-4 3 16,-8-6 2-16,-1-6 4 16,8-12-74-16,7-7-100 15</inkml:trace>
  <inkml:trace contextRef="#ctx0" brushRef="#br0" timeOffset="29677.3114">23186 3509 859 0,'0'-1'391'0,"5"1"-180"0,10 0-58 15,19 1-66-15,7 3-21 16,8-3-26-16,3 1-14 15,-5-1-11-15,-1 4 3 16,-7-5-79-16,-5 0-65 16,-14 0-226-16</inkml:trace>
  <inkml:trace contextRef="#ctx0" brushRef="#br0" timeOffset="29856.2013">23281 3627 643 0,'3'0'378'16,"-1"2"-43"-16,21 1-121 15,4 2-35-15,13 0-60 0,5-2-38 16,4 2-43 0,2 0-28-16,-7 2-262 0</inkml:trace>
  <inkml:trace contextRef="#ctx0" brushRef="#br0" timeOffset="30222.0638">23732 3221 798 0,'20'-8'399'15,"19"-12"-120"-15,8 4-90 16,4 7-88-16,0 3-25 0,-5 10-41 16,-5 6-12-16,-17 5-15 0,-10 2-3 15,-16 5-1 1,-7 3 1-16,-14 3 3 15,-4 3 2-15,-5 1 5 0,-2 0 5 16,7-1 4-16,5-3 1 16,15-2-7-1,6-3-3-15,14-4-7 0,3-3-1 16,7-2-82 0,0 2-106-16</inkml:trace>
  <inkml:trace contextRef="#ctx0" brushRef="#br0" timeOffset="30453.0423">23982 3749 1123 0,'4'-1'525'16,"3"0"-208"-16,-3-1-88 16,-4 0-98-16,0 1-37 15,0 1-52-15,0 0-17 0,0 0-134 16</inkml:trace>
  <inkml:trace contextRef="#ctx0" brushRef="#br0" timeOffset="31441.1102">17885 3579 490 0,'11'-13'260'0,"17"-7"-67"0,1 1-28 15,2 5-56-15,-2 9-32 16,-12 13-38-16,0 11-1 16,-14 15-1-16,-5 5 0 15,-6 6-5-15,-1-1-5 0,7-5-6 16,1-5 2-1,11-11 13-15,9-8 17 0,9-15 7 16,12-7 0 0,2-11-8-16,1-5-15 15,-5-6-9-15,-7-5 0 16,-9-4-7-16,-5 0-3 0,-8 7-8 16,-6 7-6-16,-10 13-8 15,-8 9-6-15,-6 4 4 16,-1 10 5-16,6 6 8 15,5 5 4-15,13 9-6 16,6 0-1-16,13 2 0 0,1-5 15 16,3 0-136-16,1-4-165 15</inkml:trace>
  <inkml:trace contextRef="#ctx0" brushRef="#br0" timeOffset="31804.8815">18492 3792 391 0,'-2'8'257'15,"-1"7"-3"-15,-3 10-116 16,-5 4-23 0,3 0-51-16,1 0-18 15,4-14-3-15,3-5 4 16,2-8 37-16,-2-9 8 15,10-4-8-15,-6-10-7 16,-2-10-39-16,2-4-11 0,-5-6-11 16,3 2-4-16,6 9-9 15,-1 4-3-15,1 14-7 16,1 6-12-16,-5 9 3 16,-1 8 2-16,3 8 7 15,0 7 7-15,3 5 3 16,4-1 0-16,2 1 3 0,-3-3 1 15,1-8 3-15,0 2 1 16,-4-8-29 0,-3-2-49-16,-1-7-370 0</inkml:trace>
  <inkml:trace contextRef="#ctx0" brushRef="#br0" timeOffset="31938.905">18439 3866 953 0,'-1'0'414'0,"9"3"-211"0,5 0-87 16,17 1-85-16,8-1-7 15,6-1-261-15</inkml:trace>
  <inkml:trace contextRef="#ctx0" brushRef="#br0" timeOffset="32203.295">18738 3674 763 0,'3'-1'379'15,"11"-5"-98"-15,16 4-138 16,12-1-34-16,10-1-36 16,-4 1-26-16,-1 0-29 15,-11 2 13-15,-5 1-140 0,-7 4-177 16</inkml:trace>
  <inkml:trace contextRef="#ctx0" brushRef="#br0" timeOffset="32369.1404">18787 3809 869 0,'11'1'382'16,"20"0"-193"-16,10-2-45 0,11-7-56 16,-1-1-31-16,0 0-71 15,1 2-102-15</inkml:trace>
  <inkml:trace contextRef="#ctx0" brushRef="#br0" timeOffset="32772.23">19479 3520 976 0,'-12'-8'417'0,"-13"-5"-240"0,-1 5-59 16,-9 9-81-16,5 8-24 15,-1 13-27-15,6 8-8 16,16 8-1-16,5 8 0 15,21 3 6-15,6-2 5 16,13-3 29-16,2-11 14 16,4-18 24-16,5-11 6 0,4-19-12 15,2-10-6-15,-8-9 12 16,-8-2 4 0,-21-3 6-16,-14 0-1 15,-17 8-31-15,-9 1-12 16,-15 12-21-16,4 7-24 0,0 4-103 15,3 7-100-15</inkml:trace>
  <inkml:trace contextRef="#ctx0" brushRef="#br0" timeOffset="32971.8744">19589 3572 791 0,'0'-2'376'0,"-6"-1"-152"0,-6 5-45 16,-8 12-57-16,-9 1-21 0,-10 16-19 16,-2 4-12-16,-4 5-20 15,3 2-14 1,12-3-4-16,12-3-64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8T09:26:51.7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18127 2226 721 0,'-19'0'378'0,"-8"1"-120"16,-17 26-96-16,-7 17-36 15,3 28-60-15,2 0-23 0,25 8-23 16,17-7-8-16,31-21-7 15,16-4 0-15,10-23-36 16,5-14-59-16,1-15-233 31</inkml:trace>
  <inkml:trace contextRef="#ctx0" brushRef="#br0" timeOffset="311.0551">18309 2365 743 0,'-5'-2'345'0,"-5"7"-144"15,1 15-59-15,-2 14-75 16,1 5-10-16,0 4-22 0,0-4-10 16,6-8-10-16,4-3-1 15,7-13 2-15,2-10 2 16,1-8-1-16,3-11-1 16,0-12-2-16,1 1-3 15,-2-15 0-15,1 0-2 31,-4-3-2-31,2 1-3 0,-2 11-7 16,0 6-4-16,-2 22 7 16,1 10 3-16,1 22 12 15,4 10 5-15,2 8-3 16,9 2-3-16,5-2-3 16,-8-10-2-16,1-4-20 15,-7-6-75-15,-9-12-286 16</inkml:trace>
  <inkml:trace contextRef="#ctx0" brushRef="#br0" timeOffset="462.2766">18243 2552 899 0,'12'-1'362'16,"21"-7"-244"-16,10 5-44 15,16-2-39-15,-5-2-14 16,-9 5-183-16,-7-6-136 15</inkml:trace>
  <inkml:trace contextRef="#ctx0" brushRef="#br0" timeOffset="591.5883">18568 2400 581 0,'3'-16'366'0,"5"-14"0"15,2 7-66-15,9 14-111 16,4 10-33-16,10 21-65 16,6 10-22-16,2 14-25 15,-7 7-14-15,-25-2-9 16,-10-4-2-16,-23-3 4 15,-5-7-73-15</inkml:trace>
  <inkml:trace contextRef="#ctx0" brushRef="#br0" timeOffset="1390.036">22796 2288 822 0,'-23'5'377'0,"-19"3"-158"15,-9 22-89-15,-4 7-27 16,7 13-37-16,8 3-28 0,28 0-14 16,20-3-2-16,33-4-6 15,21-9-1-15,16-15-3 31,2-7 15-31,-10-15-119 0,-11-3-111 0,-12-340-921 79,-47 341 1451-64,0 1-52-15,1 1 59 0,2 14-160 16,-3 7-44-16,4 17-48 15,-2 7-11 1,4-1-34-16,2-1-10 0,2-7-12 16,1-5-21-16,-1-11-166 15,1-8-205 1</inkml:trace>
  <inkml:trace contextRef="#ctx0" brushRef="#br0" timeOffset="1660.1973">22985 2393 615 0,'1'-17'401'0,"0"-14"-4"0,16 17-229 0,1 6-56 0,2 21-75 47,-10-8-22-47,0 2-10 0,31 28-1 0,-15 8 1 16,-10 2 0-16,-26-21 0 16,-4 0-6-16,7-14-10 15,10-7-4-15,20-8-4 16,9-6 4-16,14 1 3 15,-5 6 0-15,-6 7-2 16,-7 4 23-16,-25 10 35 16,-7 4 13-16,-30 0 18 15,-14 0-20-15,-8-5-25 16,2-4 2-16,16-2-155 16,12-8-313-16</inkml:trace>
  <inkml:trace contextRef="#ctx0" brushRef="#br0" timeOffset="1862.2112">23330 2287 990 0,'22'13'441'16,"13"7"-199"-16,14 25-117 16,-2 9-20-16,-16 9-16 15,-10 1-10-15,-37-3-22 16,-12-1-7-16,-17-12-18 15,3-3-8-15,10-19-11 16,4-7-33-16,11-18-184 16</inkml:trace>
  <inkml:trace contextRef="#ctx0" brushRef="#br0" timeOffset="2698.0263">22511 3173 553 0,'18'-13'310'0,"7"-11"-65"0,5 4-74 16,1 6-22-16,-4 12-53 16,-6 9-23-16,-9 17-22 15,-10 7-1-15,-11 9-6 16,-2 2-6-16,-1-1-11 16,9-2-8-16,15-17-2 15,14-7 1-15,16-19 0 16,3-9 0-16,-7-6-1 15,0-6-1-15,-17-3 1 0,-5-1-1 16,-2 4-2-16,-12-1-4 16,-1 10 11-16,-3 5 1 15,-2 11-2-15,1 8 1 16,-1 11-12-16,5 9-2 16,0 7 0-16,-1 0-1 15,5-1-2-15,-1-4-20 16,0-10-169-16</inkml:trace>
  <inkml:trace contextRef="#ctx0" brushRef="#br0" timeOffset="2903.2373">22967 3264 647 0,'0'7'322'0,"2"3"-101"0,3 12-109 15,8 8-13-15,1 6-38 16,-5 1-13-16,-2-4-22 16,-3-3-7-16,-3-12-4 0,2-4 9 15,1-11-104 1,2-5-104-16</inkml:trace>
  <inkml:trace contextRef="#ctx0" brushRef="#br0" timeOffset="3172.0772">22964 3283 552 0,'0'-4'304'0,"4"-5"-43"0,5-1-57 16,14 5-69-16,6 1-35 15,8 2-58-15,1 3-16 16,-7 4-14-16,-7 0-2 16,-15 8-1-16,-9 2 0 15,-13 3 0 1,-5 3 2-16,1 0-1 15,0-5-2-15,14-7-2 0,3-5-1 16,13-7-2-16,4 2-1 16,6 4-2-16,2 4-1 0,-9 6 14 15,-9-2 8-15,-13 5 8 16,-10 0 3-16,-8-4-64 16,3 0-121-1</inkml:trace>
  <inkml:trace contextRef="#ctx0" brushRef="#br0" timeOffset="3381.0204">23331 3208 619 0,'3'-3'362'0,"9"-3"19"15,4 3-188-15,5 0-83 16,8 1-22-16,5 2-53 16,4-2-15-16,5 2-36 15,-6 0-84-15</inkml:trace>
  <inkml:trace contextRef="#ctx0" brushRef="#br0" timeOffset="3530.5305">23374 3301 886 0,'-4'7'439'0,"1"5"-160"0,13-3-109 16,12-3-38-16,15-6-57 15,4 1-23-15,4-3-32 16,3-3-74-16</inkml:trace>
  <inkml:trace contextRef="#ctx0" brushRef="#br0" timeOffset="3818.7645">23762 2888 908 0,'16'-5'415'16,"19"-3"-185"-16,6 12-89 15,1 16-58-15,-1 5-26 16,-10 5-14-16,-9 1 2 16,-23 3-4-16,-15 0-7 0,-10 4-14 15,-7-1-7-15,9-7-4 16,4-3 0 0,10-7-4-16,11-3-2 15,11-6-49-15,6-2-114 16</inkml:trace>
  <inkml:trace contextRef="#ctx0" brushRef="#br0" timeOffset="3970.0303">23897 3502 1473 0,'6'3'597'0,"11"-2"-399"0,1-5-48 16,3 3-73-1,-2-9-18-15,-7 0 308 0</inkml:trace>
  <inkml:trace contextRef="#ctx0" brushRef="#br0" timeOffset="4998.6115">19138 3121 381 0,'2'0'220'0,"4"0"-2"0,4 0-22 15,-2-9-26-15,5 1-12 16,2-7-36 0,2 0-14-16,3 2-21 0,0 1-9 0,-1 9-29 15,-1 3-12 1,-2 10-20-16,-4 9-3 0,-5 8 15 16,-6 7 4-16,-5 3 4 31,-2 0-2-31,6-6-11 0,5-8-1 15,14-11 4 1,9-7 2-16,1-11 0 0,1-5-2 16,-4-9-11-1,-5-3-3-15,-5-2-3 0,3 4-2 16,-11 0-2-16,-4 2 0 16,2 6-2-16,-5 1-1 15,1 4-3-15,-2 7-2 0,-4 7-3 16,2 9 0-1,-2 13 3-15,5 3 1 16,3 3 1-16,-3 0 1 16,5-5-109-16,-6-3-115 0</inkml:trace>
  <inkml:trace contextRef="#ctx0" brushRef="#br0" timeOffset="5324.6475">19718 3304 801 0,'-5'2'403'0,"-7"5"-119"15,-2 6-95-15,-2 8-90 16,1 5-37-16,3-3-41 16,3-1-10-16,7-10-2 15,2-9 2-15,9-10 2 0,1-10 1 16,6-16-1-1,3-7-2-15,-4-3-1 16,-3 2-1-16,-1 6-3 0,-4 3 9 16,-3 17 17-1,2 8 1-15,0 20 6 0,3 10-11 16,3 13-18-16,3 8-2 16,-3 6-4-16,0-1-1 15,0-5 0-15,-5-10-11 16,-1-14-69-16,2-9-66 0</inkml:trace>
  <inkml:trace contextRef="#ctx0" brushRef="#br0" timeOffset="5461.8288">19702 3370 1006 0,'0'-2'451'0,"1"-1"-226"16,9 0-87-16,17-2-92 0,5 2-21 15,8-4-81-15,-2 3-100 16</inkml:trace>
  <inkml:trace contextRef="#ctx0" brushRef="#br0" timeOffset="5702.3239">19901 3131 1001 0,'7'-1'435'16,"15"-4"-211"-16,13 3-90 16,10 1-71-16,4 0-18 0,0 2-27 15,-3-1 15-15,-5 0-148 16,-2 0-177-1</inkml:trace>
  <inkml:trace contextRef="#ctx0" brushRef="#br0" timeOffset="5858.4244">19947 3243 882 0,'8'2'423'31,"5"2"-156"-31,18 0-138 0,3-2-34 0,9-2-49 15,1 2-19-15,2-1-100 16,0-1-215 0</inkml:trace>
  <inkml:trace contextRef="#ctx0" brushRef="#br0" timeOffset="6225.3055">20476 3083 986 0,'-10'0'437'16,"-19"6"-223"-1,3 5-79-15,4 14-88 0,0 4-21 16,18 9-17-1,7 4-4-15,16-3 1 16,8 1 1-16,5-11 3 16,3-10 3-16,5-21 5 0,4-9 3 0,-3-19 19 15,-3-3 4 1,-16-6 28 0,-11-1 14-16,-24 2-12 15,-12 0-5-15,-18 8-40 16,-4 7-20-16,4 15-30 15,-1 8-56-15,12 11-161 16,1 7-333-16</inkml:trace>
  <inkml:trace contextRef="#ctx0" brushRef="#br0" timeOffset="6393.5832">20584 3155 1181 0,'-18'12'555'0,"-15"4"-229"0,-3 18-183 16,-1 5-56-1,2 7-66-15,5 2-52 0</inkml:trace>
  <inkml:trace contextRef="#ctx0" brushRef="#br0" timeOffset="8361.9595">20495 7226 1002 0,'1'6'382'0,"0"9"-269"16,-2 7-52-16,6 17-31 15,-3 1-4-15,-1 1-1 16,3-7-47-16,-2-12-214 16</inkml:trace>
  <inkml:trace contextRef="#ctx0" brushRef="#br0" timeOffset="8508.7691">20662 7197 879 0,'0'5'449'15,"1"6"-121"-15,-4 21-177 0,-5 9-35 16,1 19-60-16,-1 1-24 16,5-1-73-16,5-11-110 15</inkml:trace>
  <inkml:trace contextRef="#ctx0" brushRef="#br0" timeOffset="8974.3949">20174 7680 955 0,'0'-2'428'0,"4"-3"-212"16,4 0-68-16,13 2-75 0,9 5-23 16,10 6-24-16,6 4-5 15,-11 6-13 1,-8 1-1-16,-27 3 0 15,-10 2 1-15,-15-2-2 0,-7-3 0 0,7-9-2 16,6-5-1 0,14-8-8-16,10-1-3 15,20-1-4-15,5 2-2 16,10 4 9-16,-2 9 6 16,-19 9 20-16,-9 5 8 15,-24 9 10-15,-11-2-2 16,-17-2-9-16,-4-2-3 15,2-17-25-15,8-6-53 16,18-12-396-16</inkml:trace>
  <inkml:trace contextRef="#ctx0" brushRef="#br0" timeOffset="9450.1047">20630 7861 997 0,'6'-2'460'0,"7"0"-216"15,1 3-83-15,-1 12-92 16,-2 2-26-16,-8 10-16 16,-3 0-3-16,-5 1-6 0,-2-6 0 15,1-8-3 1,3-6 6-16,4-11-1 15,5-4-1-15,8-15-5 16,6-3-9-16,7-4-5 16,-3 5 0-16,-2 13-5 15,-6 5 3-15,-5 12 13 16,-1 9 5-16,-5 7 11 16,-3-2-3-16,-4 2-7 0,-4-4-3 15,-1-7-1-15,6-2 3 16,4-8 0-16,2-11 0 15,11-7-6-15,2-3-4 16,3-2-5-16,0 3-1 16,-6 9-4-16,2 7-1 0,-5 14-1 15,0 8 3-15,-6 10 8 16,-6 3 4-16,11 8 4 16,-11-13 5-16,0-8-30 15,-2-6 114-15</inkml:trace>
  <inkml:trace contextRef="#ctx0" brushRef="#br0" timeOffset="14070.66">1807 9502 1040 0,'-23'7'439'0,"-22"18"-253"16,1 11-64-16,5 18-62 15,17 13-21-15,29 17-20 16,12 4 0-16,33-13-3 15,7-12 3-15,25-32 3 16,12-15-3-16,5-26-2 16,1-14-2-16,-33-23 6 15,-14-15 6-15,-35-11 12 16,-18-3 1-16,-28 3-10 16,-23 7-9-16,-14 18-21 0,-9 14-10 15,-6 21-50-15,7 11-59 16,6 16-180-16,9 6-153 15</inkml:trace>
  <inkml:trace contextRef="#ctx0" brushRef="#br0" timeOffset="14180.4595">1697 9741 621 0,'20'10'416'0,"11"8"-21"16,43-10-161-16,18-2-68 0,22-9-89 16,8-3-30-16,-11 3-89 15,-8 3-156-15</inkml:trace>
  <inkml:trace contextRef="#ctx0" brushRef="#br0" timeOffset="14892.6738">2697 9734 745 0,'-19'-3'384'0,"-17"3"-118"16,2 4-75-16,5 6-100 0,9 4-40 16,10 3-50-16,7 2-12 15,9 0-10-15,9-1 4 16,11-6 12 0,6-4 6-16,3-5 9 0,-2-4 2 15,-10-3-5-15,-6 2-1 16,-17-2-11-16,-10 4-3 0,-15 7-2 15,-5 7-1 1,-2 10 4-16,-2 4 7 16,16 5 6-16,3-1 1 0,14-8 3 31,12-4 3-31,15-11 3 0,11-4 4 16,8-9 4-16,-2-7-3 15,-8-8 1-15,-4-9 3 16,-10-4 1-16,-6-3 0 15,-7 2-5-15,-8 2 12 0,-5 6 16 16,-3 6 5 0,0 10 2-16,0 3-17 15,1 14-25-15,2 7-8 16,5 9-5-16,3 4 1 0,7 1 1 0,4-3 0 16,6-5 1-1,3 0 0-15,2-10 3 16,-1-5 1-16,-2-8 3 15,-6-9 1-15,-1-5 2 0,-1-6-1 16,-4-1 0-16,-1 0-2 16,-12 5-5-16,0 5-6 0,-3 13-9 31,-1 7-2-31,7 12-1 0,4 6 4 0,2 2 5 16,8-1 1-1,6-8 3-15,2-9 3 16,11-11 16-1,2-11 20-15,-1-9 52 16,-6-5 22-16,-12-9 5 0,-10 0-15 16,-16-1-54-16,-12 5-18 15,-13 11-136-15,2 10-75 16</inkml:trace>
  <inkml:trace contextRef="#ctx0" brushRef="#br0" timeOffset="15443.95">3340 9983 844 0,'8'1'356'15,"16"1"-185"-15,4 4-27 0,10-4-22 16,0-2-26-16,-9-7-40 16,-1-7-9-16,-16-5-6 15,-4-5 1 1,-8-2-6-16,-5-5-6 0,-13 1-14 15,-8 3-9-15,-4 13-14 16,-2 8-8-16,2 15-9 16,9 11 3-16,8 17 9 15,7 8 8-15,15 10 15 16,4 0 6-16,4-3 6 16,4-3 1-16,-1-8-7 15,-4-2-3-15,4-9-56 16,-6-7-102-16</inkml:trace>
  <inkml:trace contextRef="#ctx0" brushRef="#br0" timeOffset="15900.3947">3880 9952 866 0,'-6'-14'409'0,"-8"-14"-155"0,-1-2-56 16,-6 6-65-16,1 3-28 0,0 11-49 15,-3 5-22-15,1 11-31 16,-1 8-11 0,2 9-14-16,5 4 0 15,9 3 1-15,7 0 3 0,13-3 8 16,5-4 4-16,7-8 6 15,6-6 3-15,7-11 3 16,-1-3 2-16,-3-4 3 16,-5-2 0-16,-12 0-1 15,-4 0-1-15,-5 0-2 16,-6 1-1-16,-2 5-6 16,0 2-6-16,0 7-10 15,0-4 0-15,0 0 6 16,2 3 7-16,10 4 12 15,37 27 8-15,-26-34 9 16,-1-1 2-16,-6-7 5 0,0-1-2 16,-7-5-1-16,-4 0 5 15,-9-3-97-15,-2-3-89 16,0-6-396-16</inkml:trace>
  <inkml:trace contextRef="#ctx0" brushRef="#br0" timeOffset="15986.8762">4024 9699 852 0,'-2'-9'446'0,"-5"-7"-125"0,4 6-73 15,3 7-143-15,0 9-53 32,6 10-161-32</inkml:trace>
  <inkml:trace contextRef="#ctx0" brushRef="#br0" timeOffset="16191.6469">4241 9662 1332 0,'-3'-1'568'16,"0"1"-308"-16,6 22-159 15,7 8-38-15,3 29-32 16,5 14-3-16,-5 15-11 16,-1 1-3-16,-5-5-5 15,-1-12 0-15,-3-16-48 16,3-9-51-16,-3-21-170 15</inkml:trace>
  <inkml:trace contextRef="#ctx0" brushRef="#br0" timeOffset="16350.1987">4286 10020 1370 0,'16'-4'505'16,"24"-2"-400"-16,10 3-60 15,3-3-9-15,-1 2-58 16,-5-6-251-16</inkml:trace>
  <inkml:trace contextRef="#ctx0" brushRef="#br0" timeOffset="16674.09">4789 9735 1242 0,'-15'-8'526'0,"-16"-6"-296"15,0 4-71-15,0 7-95 16,2 6-28-16,11 8-45 16,5 5-9-16,19 4-2 15,8-2 4-15,10-2 11 0,-2-2 2 16,7-5 3 0,-4-4 3-16,-5-5 4 15,0-3 3-15,-19 0-3 0,-2 2-4 16,-17 5-4-1,-6 1-4-15,-6 9 0 0,-1 1 1 16,10 4 1 0,6 0 3-16,12 1 16 15,8-2 10-15,17 3 14 16,9-5 0-16,13-3-10 0,-1-4-8 0,-1-9-31 16,-4-6-29-1</inkml:trace>
  <inkml:trace contextRef="#ctx0" brushRef="#br0" timeOffset="17318.4618">5557 9771 938 0,'-3'9'400'0,"-4"7"-216"16,7 14-100-16,4 3-17 0,3-4-33 0,9-2-12 31,10-19-3-31,5-8 4 0,8-16 6 0,-2-11 1 16,-10-10-1-16,-9 1-3 31,-12 5-6-31,-7 7-4 0,-9 15-8 0,-3 5 3 16,-5 14 9-1,3 6 2-15,7 11 2 16,8 3-7-16,12 4-9 16,6-4-3-1,11-8 0-15,4-8 2 0,7-12 3 16,-5-7 3-16,-4-11 1 15,-6-3 1-15,-8-7-4 16,7 3-5-16,3 6-7 16,7 5-4-16,8 15-2 15,-2 6 1-15,-11 9 32 16,-9 4 29-16,-24 4 54 16,-13-3 13-16,-14-4-20 15,-4-4-24-15,3-15-152 16,6-8 383-16</inkml:trace>
  <inkml:trace contextRef="#ctx0" brushRef="#br0" timeOffset="17856.3921">7028 9706 877 0,'-12'-3'424'15,"-17"0"-162"-15,2 3-67 16,6 12-98-16,1 6-34 0,8 6-47 16,-1 5-8-1,13 10-7-15,10 2-2 16,14 0 2-16,4-8 3 0,8-16 5 16,4-10 2-16,-8-13 10 15,-3-6 7-15,-23-7 3 16,-11-2-1-16,-22-2-26 15,-5 5-37-15,-1 4-141 16,2 2-163 0</inkml:trace>
  <inkml:trace contextRef="#ctx0" brushRef="#br0" timeOffset="18127.5561">7153 9775 792 0,'8'-2'428'0,"6"-5"-107"0,1 2-67 0,-5 5-111 15,-1 1-44 1,-5 5-50-16,-2 3-14 0,-2 9-13 16,0 1-2-1,2 8-5-15,6 1-2 0,9-2-2 16,1-4-1 0,12-5 5-16,-5-5 3 15,1-11 6-15,-1-1 1 16,-9-13 3-1,3-1 1-15,-10-4-4 0,-2-4 0 16,-6-2-8-16,1-1-25 16,-6-1-103-16,-6 2-95 15</inkml:trace>
  <inkml:trace contextRef="#ctx0" brushRef="#br0" timeOffset="18221.0659">7331 9600 673 0,'-2'-6'452'0,"-2"-4"12"16,1-1-118-16,2 7-182 15,1 4-64-15,6 10-61 16,0 6-92-16</inkml:trace>
  <inkml:trace contextRef="#ctx0" brushRef="#br0" timeOffset="18548.8099">7746 9728 623 0,'-1'-7'418'0,"-2"-6"9"16,-8 4-206-16,-4 6-51 16,-5 7-83-16,-10 10-30 15,4 10-37-15,3 6-7 16,13 13-6-16,11 0-4 15,19-1 4-15,9-6 2 16,6-18 9-16,3-5 6 0,-9-13 23 16,-6-1 21-16,-14-8 22 15,-9-1-1-15,-11-6-25 16,-6-1-23-16,-6-1-70 16,1-1-69-16</inkml:trace>
  <inkml:trace contextRef="#ctx0" brushRef="#br0" timeOffset="18702.2683">7795 9762 1391 0,'17'-2'560'0,"17"0"-375"0,5 3-64 16,3 4-77-16,-2-2-20 16,-2 1-12-16,-7-4-2 15,-10-3-67-15,-5 0-73 16,-8-5-280-16</inkml:trace>
  <inkml:trace contextRef="#ctx0" brushRef="#br0" timeOffset="18808.4371">8001 9739 728 0,'-1'14'425'0,"-1"14"-88"16,4 8-133-16,3 4-52 0,-1 2-89 15,3-3-36-15</inkml:trace>
  <inkml:trace contextRef="#ctx0" brushRef="#br0" timeOffset="19099.102">8194 9791 792 0,'4'0'454'0,"4"6"-3"15,3 4-243-15,-4 8-73 16,-1 2-22-16,-8 0-36 0,2 0-12 15,-1-6-24 1,-2-6-6-16,7-11-13 16,2-8-5-16,7-12-7 15,6-3-7-15,0 0-5 0,2 4-4 16,2 9 1 0,0 6 2-16,-5 8 0 0,3 11 4 15,-11 13 20 1,-6 6 11-16,-3 10 11 0,-1-1-1 0,-1-9-42 31,2-4 0-31</inkml:trace>
  <inkml:trace contextRef="#ctx0" brushRef="#br0" timeOffset="19505.8983">8630 9745 1028 0,'0'-2'487'0,"1"5"-223"0,4 11-75 15,5 29-123-15,5 12-26 16,1 20-13-16,-5 1-8 15,-1-5-5-15,-6-7-1 16,-3-17 17 0,0-7-54-16,-1-22-117 0,0-9-114 0</inkml:trace>
  <inkml:trace contextRef="#ctx0" brushRef="#br0" timeOffset="19620.6276">8665 9940 941 0,'8'-2'412'0,"18"-3"-224"15,6 4-63-15,11 4-79 16,3 2-21-16,6-2-71 16,2 2-83-16</inkml:trace>
  <inkml:trace contextRef="#ctx0" brushRef="#br0" timeOffset="19846.1876">9267 9827 718 0,'-1'0'440'0,"-7"5"3"16,-6 6-112-16,-14 10-126 0,-3 1-34 15,-13-1-83-15,-4-3-29 16,3-13-32-16,5-4-8 16,11-14-15-1,6-8-15-15,11-5-28 16,3-4-7-16,15 7-2 0,9 3 3 16,15 17 19-16,3 7 8 15,14 22 16-15,3 6 12 0,-5 10 3 16,2 0-1-1,-10-4-21 1,-6-2-316-16</inkml:trace>
  <inkml:trace contextRef="#ctx0" brushRef="#br0" timeOffset="20192.4036">9825 9760 1023 0,'10'1'461'0,"27"0"-222"16,12 2-67-16,12-1-90 16,3 0-30-16,-9-2-34 15,-6-2-3-15,-14-3-49 0,-9-1-84 16</inkml:trace>
  <inkml:trace contextRef="#ctx0" brushRef="#br0" timeOffset="20344.9583">10030 9784 665 0,'-2'8'352'16,"0"12"-75"-16,2 3-46 0,7 8-73 15,2-1-43-15,2 0-65 16,0-1-17-1,0-5-101-15,0-6-158 0</inkml:trace>
  <inkml:trace contextRef="#ctx0" brushRef="#br0" timeOffset="20630.4507">10427 9834 953 0,'-14'-8'494'15,"-10"-4"-170"-15,0 2-136 0,-2 2-57 16,9 8-86-16,0 5-23 16,5 14-24-16,6 4-3 15,5 9 2-15,5 3 1 0,12 0 2 16,5-7 3 0,12-10 4-16,3-10 3 15,-4-16 9-15,-2-5 4 16,-17-12 31-16,-10-2 9 0,-14 0-6 15,-10-2-7 1,-8 7-87-16,1-1-165 16</inkml:trace>
  <inkml:trace contextRef="#ctx0" brushRef="#br0" timeOffset="21314.2445">11574 9436 541 0,'0'-2'343'0,"-3"-3"-32"16,-15 8-134-16,-7 1-40 0,-7 3-56 16,2 1-19-16,12 0-36 15,9-2-17-15,19 2-18 16,11-2-6-16,21 4 2 15,7 5 6-15,1 6 3 16,-11 1 2-16,-18 1 3 16,-13 0 4-16,-23-5 13 15,-5 8 8-15,-11-4 11 16,-3-2-1-16,12-1-10 16,4-8-10-16,16-4-8 15,8-1-1-15,7-6-1 16,4 2 0-16,-7 4-6 15,-10 5 0-15,-15 13-4 16,-15 6 0-16,-10 10 2 16,2 2 5-16,9-2 36 15,11-7 13-15,18-5 19 0,9-5 1 16,22-4-29 0,14 0-10-16,16-6-18 0,2-3 7 15,-6-4-134-15,-5-6-94 16</inkml:trace>
  <inkml:trace contextRef="#ctx0" brushRef="#br0" timeOffset="21595.9299">12094 9694 972 0,'-6'-6'429'0,"-11"-8"-224"16,0 7-50-16,-8 7-78 15,-3 7-32-15,0 16-38 16,-2 1-7-16,10 15-10 0,9 3-2 16,15 3 4-16,9 0 6 15,12-11 11-15,8-5 11 16,1-16 14-16,2-9 3 16,-11-7 26-16,-8-8 4 15,-17-2-4-15,-11-6-6 16,-15 0-32-16,-7 0-12 15,2 1-74-15,5 3-86 16</inkml:trace>
  <inkml:trace contextRef="#ctx0" brushRef="#br0" timeOffset="22069.1266">12161 9782 993 0,'6'1'447'16,"6"0"-226"-16,-3-1-65 15,-2 7-91-15,-7 3-27 16,0 6-26-16,-4 6 0 16,3 2-1-16,6 2 0 0,2-1-1 15,8-4 2-15,0-10 7 16,1-4 3-16,5-10 4 0,3-4 0 16,2-7-2-16,-4-7 0 15,-9-6-1-15,-3 0-2 16,-9 5-8-1,-2 6-6-15,-6 11-4 16,-4 5-1-16,3 7 0 0,5 3 1 16,5 5-1-1,3 1-1-15,7-1 3 16,3-3 1-16,6-5 7 16,5-3 4-16,-3-4 7 15,1-2 1-15,-6-8-2 16,-2-3-2-16,-5-2-7 15,-5-3-28-15,-6-2-125 16,-4 0-81-16,-4 2-246 16,-8-2-33-16,2-3 144 15,0-1 142-15,0-4 394 16,9 1 129-16,-3 8 81 0,-1-1-22 16,5 6-125-16,-1 7-69 15,5 4-113-15,0 6-70 16,5 8-416-16</inkml:trace>
  <inkml:trace contextRef="#ctx0" brushRef="#br0" timeOffset="22288.0297">12706 9647 1142 0,'0'0'543'0,"1"11"-205"16,-4 4-132-16,4 24-108 15,0 10-17-15,-1 21-27 16,0 9-13-16,1 5-23 0,0-2-8 16,2-12-7-16,1-10-1 15,3-15-36-15,-3-12-39 16,3-28-129-16,5-5-157 16</inkml:trace>
  <inkml:trace contextRef="#ctx0" brushRef="#br0" timeOffset="22425.859">12723 9937 1253 0,'4'-5'503'15,"10"-3"-337"-15,8-2-62 16,14 3-75-16,8 1-14 0,6 1-75 16,-1 2-91-16</inkml:trace>
  <inkml:trace contextRef="#ctx0" brushRef="#br0" timeOffset="22676.3668">13179 9804 886 0,'0'3'512'0,"-1"1"-81"0,-3 12-183 15,-5 2-55-15,-4 6-70 16,-1 0-29-16,-11-6-45 16,5 1-14-16,-7-14-15 0,1-7-3 15,6-13-37-15,1-9-20 16,12-10-30-16,3 3-9 15,6-1 26 1,5 3 12-16,6 12 17 16,6 4-4-16,8 16 7 15,0 9 11-15,5 17 29 0,-4 8 20 16,-2 9 9 0,-1 0-6-16,-2-9 11 15,-1-9-72-15</inkml:trace>
  <inkml:trace contextRef="#ctx0" brushRef="#br0" timeOffset="23370.3103">13520 9439 451 0,'0'-2'269'0,"0"2"-54"0,3 5-30 16,-3-5-16-16,0 0-48 15,11 17-27-15,43 37-43 16,-26-25-14-16,-5-7-17 16,-5-2-3-16,-2-9 0 15,-10-1-1-15,-6-8-1 16,5-2 3-16,-6 0-2 15,-1-1-4-15,1 0-11 16,0 1-6-16,0 0-7 16,-1 2 0-16,-12 23 6 15,-6 33 6-15,21-24 9 16,11 7 7-16,-2 1 16 16,4 1 10-16,7 1 29 0,-6-3 10 15,-7-6 17-15,-3-4 8 16,-17-11-7-16,-1-4-7 15,-7-7-26-15,0-4-17 16,-2-6-25-16,0-4-17 0,11-4-105 16,1 1-89-16</inkml:trace>
  <inkml:trace contextRef="#ctx0" brushRef="#br0" timeOffset="23564.719">14130 10022 1042 0,'8'4'517'0,"2"5"-179"15,1 4-66 1,-4 8-108-16,-7-1-47 0,-8 5-57 16,-5-2-22-16,-8-7-109 15,0 0 183-15</inkml:trace>
  <inkml:trace contextRef="#ctx0" brushRef="#br0" timeOffset="24059.9961">14661 9728 551 0,'5'-6'378'0,"0"-3"14"16,4 11-136-16,0 32-88 15,-1 15-58-15,-3 33-42 16,-1 5-13-16,-1 1-16 16,-1-4-6-16,-1-21-10 15,1-8-26-15,1-24-171 16</inkml:trace>
  <inkml:trace contextRef="#ctx0" brushRef="#br0" timeOffset="24581.8904">14696 10000 807 0,'10'-2'368'0,"24"2"-152"0,7 4-128 0,12 2-64 15,7 2-8-15,1-4-39 16,-4-4-50-16,-1 0-119 15,-6-6-14-15,-14-11 37 16,-3-1 73-16,-16-6 218 16,-9-4 59-16,-12-3 78 15,-10-6 1-15,-10 6-53 16,0 1-28-16,-6 13-61 16,1 5-25-16,0 11-55 15,-3 6-27-15,11 13-20 16,2 7-4-16,17 4 2 15,7 5 5-15,18-4 6 16,7-5 1-16,7-12 5 16,-3-6 2-16,-4-13 1 15,-3-3-16-15,-4-6-88 16,-4-4-71-16,-2-1-106 0,-5-1 1 16,-6 0 87-16,0 0 77 15,-4 4 174 1,-2-1 52-16,5 11 77 15,-3 2 8-15,3 7-39 0,3 7-21 16,3 10-58 0,4 7-9-16,1 7-27 0,4 2-11 15,-2-8-16 1,2-5-3-16,0-12 2 0,0-5 3 16,0-12 3-16,0-7 0 15,-2-10-7-15,-2-5-4 16,-4-2-7-16,-7 1-42 15,-5 9-163-15</inkml:trace>
  <inkml:trace contextRef="#ctx0" brushRef="#br0" timeOffset="24876.5936">15754 9806 533 0,'-2'-5'303'0,"-8"-8"-15"0,-8 0-33 15,-8 3-48 1,-1 3-23-16,4 6-70 0,4 3-32 0,0 6-46 16,5 5-9-1,4 8-9-15,7 3 5 0,11 8 7 31,5-1 0-31,13-5-2 0,1-5-2 0,9-9-9 16,0-7-1 0,-4-8-90-1,-2-3-115-15</inkml:trace>
  <inkml:trace contextRef="#ctx0" brushRef="#br0" timeOffset="25081.5048">15764 9704 753 0,'5'-4'420'0,"7"-6"-114"0,2 11-103 16,2 8-44-16,3 14-80 15,0 8-20-15,-3 18-4 0,-2 7 1 16,-7 9-3 0,-3 3-8-16,-3-10-24 15,1-7-7-15,0-14-4 16,3-8-20-16,3-9-123 15,1-10-103-15</inkml:trace>
  <inkml:trace contextRef="#ctx0" brushRef="#br0" timeOffset="25239.9791">15947 9919 1063 0,'4'-1'518'16,"11"-3"-177"-16,6 0-154 15,10 4-115-15,3 2-31 16,-4 1-73-16,-3 1-89 16</inkml:trace>
  <inkml:trace contextRef="#ctx0" brushRef="#br0" timeOffset="25597.0221">16263 9676 901 0,'-14'-1'396'0,"-16"0"-206"16,6 2-51-16,8 10-82 0,9 4-19 15,11 4-23-15,7-1-5 16,14 0 4-1,3-5 1-15,5-3 0 16,-1-5 0-16,-10-3-13 16,-4 0-12-16,-15-2-22 15,-6 1-3-15,-18 5 1 16,-5 0 35-16,-1 4 56 16,5 3 15-16,9 3 25 0,9 4-15 15,13 4-29-15,6 3-11 0,15-5-16 16,3-3 15-1,5-10-136-15,3-3-105 0</inkml:trace>
  <inkml:trace contextRef="#ctx0" brushRef="#br0" timeOffset="25940.9279">16539 9636 1151 0,'-3'-14'483'0,"1"-12"-281"16,0-5-49-16,6 6-77 16,9 3-31-16,4 8-32 0,5 10-6 15,7 16-1-15,-2 13 3 16,9 21-2-16,-1 11 0 16,-9 11 5-1,-4 6-1-15,-13-2 1 16,-5-9-1-16,-3-19 0 0,-1-12 1 0,-4-23 10 31,-1-6 4-31,-10-14 2 16,-3-6-2-16,-9-13-12 15,-3-5-4-15,-5-3-6 16,-1 5-2-16,6 12-7 16,-4 8-3-16,7 17-4 15,7 6-1-15,5 8-91 16,15 1-85-16</inkml:trace>
  <inkml:trace contextRef="#ctx0" brushRef="#br0" timeOffset="26315.1124">17045 9712 808 0,'-9'-12'454'16,"-3"-11"-82"-16,-5 12-203 16,4 4-49-16,0 9-80 15,-1 5-22-15,8 9-23 16,5 7-2-16,10 3 3 16,6-2 4-16,2-4 7 15,-1-5 3-15,-6-8-4 0,-2-1-8 16,-9-7-18-16,-2 0-3 15,-11-1 2-15,-6 2 5 16,-1 4 16-16,-1 2 5 16,7 5 6-16,5 3 7 15,10 7 16-15,5 1 2 0,5 1 0 32,4-1-3-32,2-8-15 0,1-2-1 15,4-9-41-15,-5-7-80 0</inkml:trace>
  <inkml:trace contextRef="#ctx0" brushRef="#br0" timeOffset="26443.3559">16973 9535 954 0,'-2'-12'457'0,"-4"-11"-160"0,5 11-203 16,-1 7-56-16,6 11-54 0,3 7-76 15,6 7-316-15</inkml:trace>
  <inkml:trace contextRef="#ctx0" brushRef="#br0" timeOffset="26575.6031">17183 9689 499 0,'18'14'369'0,"25"14"48"15,-4 7-81-15,-3 3-106 0,-10-1-30 16,-18-1-16 0,-9-6-6-16,-17-13-26 0,-4-4-22 15,-2-17-54 1,1-5-63-16,2-14-174 15</inkml:trace>
  <inkml:trace contextRef="#ctx0" brushRef="#br0" timeOffset="27596.1588">17948 9728 948 0,'17'2'438'0,"9"1"-198"16,6 17-118-16,-2 7-31 0,-17 10-47 15,-6 2-14 1,-14-2-7-16,-6-5-1 0,-3-15 1 15,7-3 1-15,2-18-2 16,5-9-6-16,7-11-15 16,-1-10-4-16,2 1-4 15,3 1 3-15,2 0 4 16,0 6 1-16,-3 9-2 16,-8 7-6-16,-6 15-2 15,-2 9 4-15,-3 12 6 16,9 9 7-16,4 8 2 0,10-3-2 15,16-4-4-15,9-5 7 16,11-17-69-16,5-7-57 16,2-14-137-1,-4-10-87-15,-8-6-5 0,-2-3 56 16,-7 1 184-16,-7-5 134 16,-5 7 200-1,-4 4 57-15,-13 13 16 16,-2 9-34-16,-10 12-97 0,-7 6-50 15,-5 5-53-15,-8-5-18 16,-3-3-21-16,-1-8-2 0,1-12-4 16,4-5-2-1,8-17-6-15,3-4-6 16,10-3-14-16,5 2-5 0,16 7-6 16,4 6-2-1,12 13-1-15,-2 5 2 16,0 19 4-16,-1 8 4 0,-9 9 9 15,-1 2 3-15,-6-5 3 16,3-3 0 0,4-18 3-16,0-6 4 0,5-13 2 15,-6-11 0-15,-3-7-2 16,-5-7-4-16,-3-4-3 0,1 1-2 0,-2 8-3 16,-1 6-2-1,-1 16-12 1,-1 5-2-16,-1 14 0 15,0 6 1-15,0 8-25 0,1 3-63 16</inkml:trace>
  <inkml:trace contextRef="#ctx0" brushRef="#br0" timeOffset="27877.1151">19123 9654 1099 0,'2'6'484'0,"3"15"-238"15,4 13-65-15,6 26-57 16,2 10-21-16,4 7-34 15,-2-2-14-15,-6-14-26 16,-3-11-10-16,-7-15-61 16,1-12-56-16,-3-14-148 15</inkml:trace>
  <inkml:trace contextRef="#ctx0" brushRef="#br0" timeOffset="28235.3345">19192 9948 827 0,'13'-2'429'16,"11"-2"-76"-16,13 4-257 0,2 0-30 15,1-1-40-15,-4-2-8 16,-8-8-46-16,-4-2-20 16,-8-4-10-16,-5 4-4 15,-6 3 62-15,0 7 37 16,-2 10 42-16,4 3 13 15,-3 11 2-15,-3-3-10 16,-1-2-25-16,-2-1-8 16,2-9-18-16,0-2 0 0,2-7-4 15,-2 2-3-15,0 0-9 16,6-21-10-16,14-30-8 16,-9 30-2-1,4 6-2-15,4 5-3 0,2 13-4 16,1 8 11-16,-6 15 15 15,-4 5 10-15,-6-2 13 16,3 8-11-16,-1-9-26 16,1-4 57-16</inkml:trace>
  <inkml:trace contextRef="#ctx0" brushRef="#br0" timeOffset="28724.5902">19871 9854 1018 0,'15'3'474'16,"8"2"-189"-16,7 4-168 15,15 2-33-15,15-4-23 0,4-3-67 16</inkml:trace>
  <inkml:trace contextRef="#ctx0" brushRef="#br0" timeOffset="29059.1452">20487 9780 774 0,'4'2'411'16,"8"6"-86"-16,-5 6-144 0,-7 7-74 15,-4 4-22-15,-13 0-6 16,0-1-10-16,-14-11-16 16,2-7-6-16,-7-9-21 15,0-10-4-15,9-11-6 16,3-5-6-16,17-1-14 15,10 1-5-15,14 7-9 16,9 5-2-16,7 12 13 16,2 9 7-16,-2 17 12 15,-3 9 7-15,-6 9-2 16,-2 6-1-16,1 0-3 16,-3-5-1-16,4-9-76 15,-2-8-97-15</inkml:trace>
  <inkml:trace contextRef="#ctx0" brushRef="#br0" timeOffset="29336.9165">20668 9852 902 0,'2'6'400'0,"8"9"-192"0,2 5-55 16,1 10-53-16,-1-1-17 0,-6-8-18 15,-5-2-6-15,-5-11-7 16,-3-3-2-16,-1-8-9 15,1-7-4-15,4-13-12 16,3-4-9 0,6-5-11-16,9 2-5 15,6 5-4-15,4-1 1 16,4 11 15-16,1 6 5 0,-6 13 6 16,-1 11-1-16,-4 11-15 15,-6 5-4-15,-7 5-2 16,-2-3-3-16,-6-1-143 15,0-6-168-15</inkml:trace>
  <inkml:trace contextRef="#ctx0" brushRef="#br0" timeOffset="29607.7414">21241 9961 577 0,'-8'-20'352'0,"-11"-12"-42"16,-6-5-77-16,-5-2-25 0,-8 16-47 16,1 1-34-16,0 18-53 15,-1 7-19 1,14 11-31-16,7 9-6 16,14 10-1-16,9 5 2 15,12 0 7-15,6-3 4 16,14-9-3-16,2-7-4 15,3-10-7-15,-2-1-6 16,-9-12-160-16,-5-1-296 0</inkml:trace>
  <inkml:trace contextRef="#ctx0" brushRef="#br0" timeOffset="29793.6777">21255 9694 1016 0,'2'-5'513'0,"3"-1"-187"15,3 8-98-15,4 24-119 0,3 9-42 16,-1 26-24-16,1 7-4 16,-5 4-11-1,-1 1-5-15,-1-13-8 16,-5-6-3-16,2-14-44 16,-3-11-53-16,-4-15 89 15</inkml:trace>
  <inkml:trace contextRef="#ctx0" brushRef="#br0" timeOffset="29955.2347">21320 9930 828 0,'6'0'430'0,"7"-1"-44"16,12 3-319-16,9 8-37 0,7-1-15 15,-1-1-34-15,3 1-126 16,-4-7-102-16</inkml:trace>
  <inkml:trace contextRef="#ctx0" brushRef="#br0" timeOffset="30144.8937">21692 9925 527 0,'1'-9'316'0,"-2"-12"-15"15,-3 3-45-15,-9-4-54 16,-4 1-11-16,-8 3-28 16,-4-1-22-16,-2 4-50 15,2 8-30-15,8 7-39 16,5 9-8-16,10 12-1 15,10 6 5-15,12 3 7 16,7 0 3-16,9-4-1 16,1-4-3-16,-6-9-8 0,0-9-2 15,-9-8-64 1,-3-10-71-16</inkml:trace>
  <inkml:trace contextRef="#ctx0" brushRef="#br0" timeOffset="30384.4277">21754 9771 777 0,'6'3'415'0,"11"9"-90"16,-2 4-59-16,1 8-80 16,1 5-39-16,-2-4-58 15,-2 0-16 1,-2-6-22-16,-2-6-10 0,1-8-2 15,1-5-1-15,-1-12-3 16,4-6-3-16,-2-5-12 16,2-2-5-16,-6-2 5 15,-3 3-43-15,-5 9-101 16</inkml:trace>
  <inkml:trace contextRef="#ctx0" brushRef="#br0" timeOffset="31014.8557">22135 9748 712 0,'-5'3'338'15,"-8"7"-130"1,-1 6-41-16,6 9-37 16,5 1-13-16,10 5-18 15,5-3-13-15,16-6-30 16,4-6-11-16,4-11-13 15,0-5-2-15,-12-8-3 16,-2-4-1-16,-8-5-6 16,-3-2-2-16,-10-3-7 15,-1 2-2-15,0 4-6 0,-1 1-4 16,3 13-15-16,1 4-1 16,-3 10 10-16,5 7 8 15,2 5 17-15,5 2 4 16,5 0-5-16,-2-4 2 15,2-5 21-15,1-9 9 16,-6-11 9-16,1-3-2 16,-4-13-22-16,-4 1-14 15,-5-1-117-15,0-1-93 0</inkml:trace>
  <inkml:trace contextRef="#ctx0" brushRef="#br0" timeOffset="31224.0839">22452 9679 1006 0,'3'-2'460'0,"6"4"-204"16,0 12-58-16,3 21-78 15,6 14-11-15,1 23-21 16,0 2-13-16,0 1-27 16,-4-7-12-16,-2-14-18 0,2-6-2 15,0-13-2 1,3-6-1-16,-1-18 14 15,-2-7-37-15,-3-11-147 0,-3-7-119 16</inkml:trace>
  <inkml:trace contextRef="#ctx0" brushRef="#br0" timeOffset="31358.4337">22548 9971 1364 0,'4'2'565'16,"11"2"-326"-16,9-1-74 0,22 2-73 15,3-3-27-15,1-3-49 16,-3 0-76-16</inkml:trace>
  <inkml:trace contextRef="#ctx0" brushRef="#br0" timeOffset="32025.7649">23066 9713 836 0,'-14'-1'383'0,"-16"-2"-186"15,-2 3-57-15,4 7-85 16,6 3-29-16,12 3-28 15,6 4-5-15,17 0 3 16,8 1 4-16,13-3 7 16,5-5 4-16,0-6 1 15,-4-3 1-15,-13-5 1 16,-10-3 16-16,-22-2 14 0,-11 3 14 16,-16 6 25-16,-4 7-5 15,6 5-8 1,3 3-12-16,13 3-28 0,11 1-12 15,14 3-9 1,7 0-1-16,16 0 2 0,1-7 0 16,2-4-3-1,0 0 0-15,-8-5-27 16,-3-3-51-16,-8-5-95 0</inkml:trace>
  <inkml:trace contextRef="#ctx0" brushRef="#br0" timeOffset="32170.9073">23103 9501 1106 0,'0'-12'529'16,"1"-15"-210"-16,1 17-199 15,2 8-50-15,0 9-65 0,3 9-16 16,5 8-131-16,1 5-121 16</inkml:trace>
  <inkml:trace contextRef="#ctx0" brushRef="#br0" timeOffset="32333.7315">23239 9724 760 0,'4'13'415'0,"10"21"-93"16,3 5-54-16,3 3-100 0,0 3-45 0,-2-13-41 15,-2-7-1 1,4-16 11-16,-6-9-1 16,-2-10-18-16,-1-9-20 0,-6-11-31 15,4-4-22 1,-5-1-129-16,-2 2-101 15</inkml:trace>
  <inkml:trace contextRef="#ctx0" brushRef="#br0" timeOffset="32676.3116">23716 9791 682 0,'-6'-8'378'16,"-12"-13"-69"-16,-2 4-72 15,-4 5-107-15,-1 3-38 0,3 9-59 16,1 6-17 0,4 10-12-16,3 4 0 15,6 11 4-15,5 1 1 16,14 4 6-16,4 0 5 15,18-10 8 1,9-7 4-16,5-17 20 16,-2-4 9-16,-14-20 7 15,-10-5 2-15,-13-7-16 16,-6-8-15-16,-17 7-21 0,-4 1-18 16,-14 11-138-1,-1 8-348-15</inkml:trace>
  <inkml:trace contextRef="#ctx0" brushRef="#br0" timeOffset="32922.4078">23987 9904 918 0,'0'-1'603'16,"0"1"12"-16,5 4-335 15,-5-4-70-15,0 0-97 16,0 0-27-16,0 0-50 16,0 0-1-16,0 0 52 15</inkml:trace>
  <inkml:trace contextRef="#ctx0" brushRef="#br0" timeOffset="66688.3957">1712 10538 544 0,'3'-13'324'0,"-1"-9"-19"16,0 10-58-16,5 21-86 16,0 19-33-16,3 26-70 15,7 17 3-15,-2 23-9 16,0 4-13-16,-3-8-8 16,-6-10-7-16,4-32-9 15,2-12-16-15,3-14-185 16</inkml:trace>
  <inkml:trace contextRef="#ctx0" brushRef="#br0" timeOffset="67012.1826">2153 10785 965 0,'-12'2'404'0,"-6"12"-240"16,-8 7-47-16,3 15-70 15,7 9-20-15,6 1-24 16,11 0-3 0,14-13 1-16,8-6 1 15,9-14 6-15,-2-8 4 0,-2-8 49 16,-5-3 2-16,-14-4 55 15,-6-4 13-15,-15 3-27 16,-9-6 1 0,-10 0-60-16,-1 1 0 0,5 1-162 15,8 10-126-15</inkml:trace>
  <inkml:trace contextRef="#ctx0" brushRef="#br0" timeOffset="67177.908">2230 10884 1021 0,'17'1'416'0,"26"7"-253"0,9 6-60 16,1 15-55-16,3 6-9 15,-11 2-15-15,-7 3-8 16,-12-7-7-16,-4 1-1 0,-3-5-53 16,1-5-82-1</inkml:trace>
  <inkml:trace contextRef="#ctx0" brushRef="#br0" timeOffset="67342.9803">2595 10890 1162 0,'-9'12'519'16,"-16"20"-240"-16,-2 7-82 0,-12 9-103 15,-2 7-26-15,-5 5-47 0,-2 1 25 16,21 0-208-1,5-6-408-15</inkml:trace>
  <inkml:trace contextRef="#ctx0" brushRef="#br0" timeOffset="67646.6264">2751 10791 1121 0,'-3'0'515'0,"-5"1"-226"16,3 16-174-16,-1 10-40 16,7 11-46-16,6 0-5 15,11-2-10-15,6-9-2 16,8-8 2-16,4-7 0 15,3-7 4-15,-8-7 4 0,-8-10 6 16,-4-4 2 0,-14-12-3-16,0 2-5 0,-8-5-37 15,-7 0-72-15,-4 3-248 16</inkml:trace>
  <inkml:trace contextRef="#ctx0" brushRef="#br0" timeOffset="67757.0953">2861 10679 746 0,'-2'-5'454'0,"1"0"-60"16,1-1-196-16,7 7-181 15,5 7-161-15</inkml:trace>
  <inkml:trace contextRef="#ctx0" brushRef="#br0" timeOffset="68241.8219">3224 10835 796 0,'-5'-8'416'0,"-9"-7"-115"16,0 4-68-16,-3 11-106 15,-1 3-46-15,6 8-55 16,3 3-13-16,9 3-10 15,9 4 0-15,8-4 0 16,5-1 0-16,3-8 1 16,-5-2 0-16,-3-3 1 15,-7-5 3-15,-8 2 2 16,-8 0-2-16,-11 5-2 16,-4 3-3-16,-6 2-2 15,4 5 1-15,11 3 2 16,5 1-1-16,13-1 2 15,7-3 1-15,7-5 2 16,9-2 2-16,4-7 3 0,1-2 2 16,0-6 3-1,-1-8-1-15,-2-7-3 0,-2-3-2 16,-8-4-4-16,-6 5 1 16,-8 9 31-16,-5 4 9 15,-2 15 7-15,-2 4 1 16,0 10-27-16,2 5-10 15,3 1-7 1,1 1-4-16,7-5-7 16,0 0-129-16</inkml:trace>
  <inkml:trace contextRef="#ctx0" brushRef="#br0" timeOffset="68853.3735">4620 10794 708 0,'-14'-4'430'0,"-9"-3"-53"0,-9 10-159 16,3 10-51-16,2 12-91 15,9 9-34-15,13 7-34 16,6 2-6-16,18-6-2 16,6-8 0-16,17-14 1 15,3-10 3-15,0-9 6 16,-10-8 6-16,-18-6 12 16,-14-1 3-16,-18-1-3 15,-10-1-5-15,-15 8-15 16,1 3-4-16,0 6 9 15,10 7-58-15,14 1-146 16,7 3-120-16</inkml:trace>
  <inkml:trace contextRef="#ctx0" brushRef="#br0" timeOffset="68993.4141">4711 10853 661 0,'13'-3'371'15,"15"-4"-70"1,6 2-84-16,4 3-108 0,2 0-43 15,-2 2-49-15,-4-2-7 0,-8 0-24 16,-3 0-66-16,-5-3-286 16</inkml:trace>
  <inkml:trace contextRef="#ctx0" brushRef="#br0" timeOffset="69372.3759">4953 10840 685 0,'-1'12'356'0,"-3"17"-88"15,2 4-63-15,2 1-78 16,5 0-38-16,1-7-51 16,2-7-14-16,-3-3-14 15,0-8-9-15,5-6-68 16,2-3-37-16,2-18-44 16,0-4 3-16,2-7 62 0,1 0 35 15,3 13 78-15,1 3 31 16,4 15 53-16,-2 5 23 15,-4 8 10-15,-1 4-10 16,-10 3-28-16,-4 0-17 16,-4-6-36-16,-3-6-15 15,2-5-12-15,1-4-2 0,3-12-7 16,-1-2-2-16,10-17-8 16,3-5-5-16,8 3-3 15,6-4-1-15,-4 18-2 16,-1 8-3-1,-4 20 7 1,-2 13 7-16,-9 15 9 0,-3 2 5 0,-4 4-5 16,-1-2-19-16</inkml:trace>
  <inkml:trace contextRef="#ctx0" brushRef="#br0" timeOffset="69990.6387">6272 10925 1847 0,'-12'8'17'15,"5"14"18"1,6-4-14-16,6 22-13 15,16-3-1-15,18-4 0 16,6-9 1-16,-2-15 2 16,-3-4 3-16,-14-14 6 15,-4-4 5-15,-12-15 9 16,-12-8 0-16,-13-20-5 16,-4-15 10-16,-8-15 5 15,0 1-1-15,8 10-6 16,6 10-21-16,16 26-25 15,11 8-8-15,14 25 26 16,9 7-79-16,13 21-150 16,3 7-208-16</inkml:trace>
  <inkml:trace contextRef="#ctx0" brushRef="#br0" timeOffset="70157.3082">6636 10874 745 0,'3'1'389'16,"1"2"-98"-16,8 9-91 16,5 9-93-16,3 5-32 0,0 9-39 15,-1-5-16-15,-4-3 6 16,0-3-91-16</inkml:trace>
  <inkml:trace contextRef="#ctx0" brushRef="#br0" timeOffset="70424.5654">7138 10949 763 0,'-6'9'454'15,"-9"13"-39"1,-9 1-138-16,-11 0-127 0,-4-3-51 16,-1-8-56-16,-2-2-15 15,10-10-16-15,1-4-19 16,9-13-28-16,6-3-6 15,10-6-7-15,11 0 10 16,13 7 9-16,3 3 7 0,6 16 25 16,0 5 16-1,4 17 18-15,5 6-2 16,0 2-14-16,-3-1-8 16,-3-3-34-16,0-3-132 15</inkml:trace>
  <inkml:trace contextRef="#ctx0" brushRef="#br0" timeOffset="70729.9766">7447 10985 894 0,'-12'-7'492'0,"-11"-5"-87"16,-1 4-155-16,0 8-126 15,1 6-50-15,4 17-54 16,8 2-13-16,11 4-5 15,9 0-1-15,8-7 3 0,6-5 1 16,1-9 4-16,-2-8 2 16,4-7 4-1,-7-7 2-15,-5-5 2 16,0-3 21-16,-14-14 10 16,-5-4 3-16,-11-22 6 15,-3-7-21-15,3-5-15 16,2 1-8-16,13 12-14 15,4 12-7-15,9 18-39 16,7 12-62-16,12 22-196 16</inkml:trace>
  <inkml:trace contextRef="#ctx0" brushRef="#br0" timeOffset="71100.7197">7629 11069 881 0,'-2'-1'439'0,"-4"1"-168"16,6 0-75-16,0 0-107 15,0 0-36-15,15 5 5 16,40 18 7-16,-25-20 2 15,-1-3-3-15,-4-7-30 16,-4-5-9-16,-11-5-5 16,-4 0 0-16,-9-6-10 15,-10-2-4-15,-11 3-11 16,-5 3-5-16,-6 13-2 16,4 6-1-16,11 15 1 0,1 5 2 15,11 9 3-15,5 5 3 16,8 9 3-16,9 1 1 15,7 5 1-15,0 0 1 16,-5-4 57-16,1-1-145 16</inkml:trace>
  <inkml:trace contextRef="#ctx0" brushRef="#br0" timeOffset="71557.7774">8106 11013 520 0,'-2'-11'352'0,"-4"-10"32"16,-10 4-92-16,-8 9-85 15,-6 8-41-15,-4 5-68 16,0 8-29-16,8 7-41 15,10 1-10-15,8 4-8 0,9-2-1 16,15 0 2-16,6-2 1 16,12-10 0-16,3 0-2 15,1-11-1-15,-1-4 17 16,-9-7-99-16,-3-2-65 16,-6-7-176-16,-3 0-59 15,2-9 95-15,-3-5 66 0,-3-6 236 16,6 1 100-16,-6 9 125 15,3 6 54-15,-2 22-25 16,-8 9-32-16,0 25-89 16,-2 6-45-16,-2 13-26 15,1 5-19-15,-2 5-32 16,0 3-9 0,-3 9-13-16,0 0-5 0,-1-10-1 15,3-10-8-15,2-27-170 16</inkml:trace>
  <inkml:trace contextRef="#ctx0" brushRef="#br0" timeOffset="71966.3075">8298 11114 1334 0,'11'-4'488'16,"17"-2"-397"-16,1-4-42 15,4 2-30-15,-1-1-8 16,-5-2-32 0,-3 3-29-16,-8-2-11 0,-3 1-3 0,-4 2 57 15,-2 3 40-15,2 11 56 16,-1 4 22-16,0 6 6 16,0 1 0-16,-2 0-27 15,-1-3-17-15,-1-4-29 16,1-6-12-16,4-5-14 15,5-3-3-15,4-9-3 16,4-1-2-16,3-6-5 16,-1-1-2-1,-2 5-1-15,1 2-1 0,-8 10-1 16,-4 5-3-16,-5 12 0 16,-4 1 0-16,0 8 1 15,-1 0 2-15,-5-2 3 16,3 0-39-16,-6-8-124 0,-1-2-129 15</inkml:trace>
  <inkml:trace contextRef="#ctx0" brushRef="#br0" timeOffset="72124.1056">8646 10627 1249 0,'2'-2'560'0,"5"0"-286"15,0 7-81-15,2 20-137 16,-1 3-19-16,-2 13-36 15,1 4 84-15</inkml:trace>
  <inkml:trace contextRef="#ctx0" brushRef="#br0" timeOffset="72725.8276">9894 10636 1035 0,'-2'0'435'15,"-5"6"-255"-15,-4 14-49 16,-7 25-85-16,-6 15-4 16,1 17-14-16,7 4-3 0,5-13-3 15,9-17-1-15,6-25 5 16,0-13 15-16,4-22 14 15,4-8 0-15,2-15-5 16,-2-13-17-16,4-18-15 16,-3-6-2-16,-5-7-5 15,1 6-2-15,2 14-8 16,-1 8-1-16,7 22-9 16,-2 7-6-16,5 26-5 15,3 15 1-15,1 30 6 16,5 14 7-16,-2 19 6 15,0 0 2-15,-4-10 1 16,2-7-44-16,2-26-214 16</inkml:trace>
  <inkml:trace contextRef="#ctx0" brushRef="#br0" timeOffset="72878.9893">9825 10876 1084 0,'1'2'429'16,"15"3"-294"-16,12-4-46 16,31 4-55-16,15-4-13 15,18 0-30-15,0 3-103 0</inkml:trace>
  <inkml:trace contextRef="#ctx0" brushRef="#br0" timeOffset="73240.7582">10304 10822 1084 0,'6'0'415'16,"4"1"-272"-16,27 4-102 15,12-2-19-15,23 1-2 0,12-2-5 16,-6 1-8-16,-9 1-1 16,-24-4 2-16,-17 0 1 15,-22-6-9-15,-6-4-5 16,-11-5-10-16,-4 0 1 16,6 0 8-16,-5 0 3 15,10 9 5-15,1 1 9 16,3 9 9-16,7 4 8 15,-3 6 11-15,4 1-6 0,-6 3-9 16,3 1-7 0,2-1-100-16,-2 2-153 0</inkml:trace>
  <inkml:trace contextRef="#ctx0" brushRef="#br0">10988 10642 1154 0</inkml:trace>
  <inkml:trace contextRef="#ctx0" brushRef="#br0" timeOffset="73808.1144">10917 10612 1129 0,'15'-13'498'0,"18"-12"-275"16,9 9-63-16,5 16-86 15,1 6-38-15,-3 14-25 16,-3 5-5-16,-21 4-5 16,-10 0-1-16,-19 3-2 15,-13-1 6-15,-2-5-31 16,4-5-13-16,12-14-12 16,16-8-10-1,-4 0 32-15,0 1 9 16,31-5 11-16,4 0 5 0,7 15 16 15,-19 13 27-15,-6 12 40 16,-9 8 15-16,-20 1 46 0,-9 0-4 16,-24-10-2-1,-5-5-6-15,-7-13-49 16,-5-4-18-16,5-15-32 16,6-2-8-16,15-6-106 0,8-6-86 15,16 7-285 1</inkml:trace>
  <inkml:trace contextRef="#ctx0" brushRef="#br0" timeOffset="75868.4697">20291 2314 789 0,'25'0'358'16,"18"1"-150"-16,35-2-95 15,17-3-11-15,42-3-18 16,5-2-19-16,3 6-24 16,-3 4-8-16,-42 7-17 15,-16 1-5-15,-41 5-17 16,-20-2-10-16,-31-1-21 15,-13-2-7-15,-20-11 3 16,-9-6 8-16,-5-17 20 16,4-4 9-16,16-5 9 0,9 4 0 15,21 8 1 1,9 7 3-16,18 14 7 0,7 5 6 16,12 15 3-16,4 4 1 15,0 11 11-15,-6 0 6 16,-22 4 14-16,-14-2 4 15,-26-6-9-15,-11-3-7 16,-4-13-9-16,4-8-57 16,13-17-224-16</inkml:trace>
  <inkml:trace contextRef="#ctx0" brushRef="#br0" timeOffset="76151.8787">21569 1884 1080 0,'-3'-5'520'15,"-4"-2"-202"-15,-3 25-183 0,0 10-37 16,3 21-53-16,6 6-6 15,9 3-5-15,9-1-6 16,3-8-9 0,0-8-3-16,-2-15-31 0,-2-11-47 15,-10-15-162-15,-5-7-138 16</inkml:trace>
  <inkml:trace contextRef="#ctx0" brushRef="#br0" timeOffset="76335.4296">21375 2069 663 0,'-2'-4'344'0,"4"-1"-49"16,14 5-25-16,21 4-41 0,12 4-24 16,21 3-72-16,10-2-18 15,1-2-30-15,-8-1-11 16,-22-5-20-16,-14 2-13 16,-25-6-9-16,-8-1-1 15,-4-4-7-15,-9-2-2 0,-1 1-24 16,-6-1-50-16,-3 5-41 15</inkml:trace>
  <inkml:trace contextRef="#ctx0" brushRef="#br0" timeOffset="78042.8285">10949 10597 791 0,'0'-1'443'0,"1"-4"-120"16,0 17-140-16,2 10-47 16,4 25-53-16,-2 13-3 0,3 16-15 15,1 3-10-15,-4-15-28 16,5-5-7-16,-4-22-51 16,1-8-89-16</inkml:trace>
  <inkml:trace contextRef="#ctx0" brushRef="#br0" timeOffset="78763.1949">11996 10861 835 0,'0'-1'366'0,"8"1"-177"0,13 1-41 15,21 8-63-15,14-1-13 16,9-1-30-16,5-2-14 16,-6-5-8-16,-8 0-1 15,-18 1-47-15,-17-1-40 16,-24 1-107-16,-13-1-65 16,-19-1-81-16,-3 1 27 15,3 1 102-15,6 0 91 0,7 6 203 16,7 3 51-16,4 7 63 15,7 8-5 1,11 8-54-16,0 2-35 0,11 1-57 16,3-3-19-1,4-1-44-15,6-7-93 0</inkml:trace>
  <inkml:trace contextRef="#ctx0" brushRef="#br0" timeOffset="79022.6886">12722 11015 873 0,'-14'-11'414'15,"-9"-4"-177"-15,-3 2-119 0,-1 11-46 16,2 10-61-16,0 7-15 16,6 11-17-16,5 0 0 15,20 1 7-15,6-3 5 16,16-7 10-1,5-1 9-15,0-12 43 0,-1-4 21 16,-9-13 43-16,-6-5 7 0,-13-7-29 16,-4 1-21-1,-6 0-47-15,0 1-30 16,0 13-143-16</inkml:trace>
  <inkml:trace contextRef="#ctx0" brushRef="#br0" timeOffset="79424.3313">13785 10745 1065 0,'-12'-6'453'16,"-15"-4"-266"-16,0 5-51 16,6 10-82-1,-5 10-27-15,8 13-27 0,0 10-2 16,5 17 2-16,9 7 1 16,9 0 3-16,9-4 2 15,12-16 7-15,6-10 5 16,15-16 10-1,3-7 3-15,0-13 5 16,-1-11 3-16,-13-11 2 0,-9-6 0 16,-15-13-5-16,-9 1-8 15,-17-7-11-15,-7 0-6 16,-8 11-6-16,0 3-3 0,3 12-2 16,3 3 20-1,2 6-121-15,3 2-80 16</inkml:trace>
  <inkml:trace contextRef="#ctx0" brushRef="#br0" timeOffset="79602.2298">13627 10955 817 0,'13'4'416'16,"7"0"-142"-16,18-2-132 15,15 1-30-15,15-1-66 16,4-1-82-16</inkml:trace>
  <inkml:trace contextRef="#ctx0" brushRef="#br0" timeOffset="80142.5918">14107 10807 817 0,'1'1'413'16,"1"3"-118"-16,3 23-136 15,2 10-36-15,1 13-23 16,-1 5-18-16,-5-9-22 15,-2-5-14-15,0-15-19 16,0-9-2-16,-1-11 9 16,0-5 3-16,1-11 3 15,0-11-1-15,6-10-15 16,-6-10-6-16,0-10-7 16,0-1-2-16,0 0-5 15,5 5-4-15,2 14-4 16,-2 9-7-16,-1 17-13 15,-2 11-2-15,7 19 2 16,1 9 4-16,9 14 15 0,1 0 3 16,2-8 4-16,5-3 2 15,3-20 5-15,1-8 2 0,-5-13 4 16,0-10 2 0,-3-12-1-1,-5-4-2-15,0-6-4 16,-5-2-3-16,-6 9-3 0,0 7-4 15,-4 16-19-15,-2 14-3 0,-1 21 2 16,0 8 1 0,0 21 15-16,2 4 3 15,5-3 1-15,7-2 28 0,5-14-216 16</inkml:trace>
  <inkml:trace contextRef="#ctx0" brushRef="#br0" timeOffset="80376.7148">14666 10685 1000 0,'2'2'431'0,"9"17"-222"0,-1 8-50 16,5 26-52-16,0 8-13 0,-5 5-27 15,0-5-13-15,-5-12-24 16,2-11-7 0,0-18-45-16,0-2-88 0</inkml:trace>
  <inkml:trace contextRef="#ctx0" brushRef="#br0" timeOffset="80602.8389">14980 10816 1131 0,'-10'-2'458'16,"-14"2"-279"-16,-8 2-39 0,-11 7-44 15,-3 6-12-15,6 7-29 16,9 5-14-16,17 1-16 16,14 0 0-16,21-3 1 15,8-5 4-15,19-4-1 16,2-1-3-16,2-4-10 15,-2 0-2-15,-10-5-89 16,-4 0-78-16</inkml:trace>
  <inkml:trace contextRef="#ctx0" brushRef="#br0" timeOffset="80915.1251">15185 10887 799 0,'1'15'386'0,"5"11"-145"15,1 10-73-15,-2-2-15 16,-1-6-37-16,-2-6-22 16,-4-12-38-16,2 1-9 0,-1-8 0 15,-7-5 0-15,2-11-2 16,-6-9-5-16,1-15-16 15,3-4-4 1,-2-17-6-16,7-1-4 0,5 5-4 16,2 7-5-16,8 17-6 15,2 3-5-15,15 15-6 16,6 4-2-16,7 8 33 16,10 7-68-16,6 6-150 15</inkml:trace>
  <inkml:trace contextRef="#ctx0" brushRef="#br0" timeOffset="81195.059">15201 11066 1051 0,'1'0'423'0,"5"-1"-252"0,4 2-22 16,20 3-22-16,6-1-9 16,17 3-42-16,7-6-15 0,0 2-28 15,-5 0-33 1,-13-5-178-16</inkml:trace>
  <inkml:trace contextRef="#ctx0" brushRef="#br0" timeOffset="81366.5119">15225 10895 1092 0,'6'-2'423'0,"17"0"-299"15,14 3-55-15,15 2-48 0,5 1 0 16,-1 1-111-16,-11-4-144 16</inkml:trace>
  <inkml:trace contextRef="#ctx0" brushRef="#br0" timeOffset="81668.1548">15642 10800 696 0,'2'-5'412'0,"0"0"-55"16,-2 5-61-16,0 0-110 15,0 4-53-15,0 26-53 0,7 53-15 16,1-33-21-16,2-4-4 16,-3-11-19-16,-2-8-5 15,-3-13 0-15,2-1 4 16,-3-13 12-16,-1-5 2 16,-5-11-1-16,-4-8-5 15,-3-12-13-15,1-3-3 16,-3-18-4-16,1-3-1 0,3 4-3 15,0 2-3-15,10 17-5 16,2 10-5 0,9 11-4-16,10 7-2 0,10 7 2 15,7 3 2-15,12 5-36 16,-3 3-46-16,5 3-140 16,0 2-123-16</inkml:trace>
  <inkml:trace contextRef="#ctx0" brushRef="#br0" timeOffset="81936.4034">15659 11043 664 0,'-2'5'326'0,"11"5"-77"0,11 3-13 16,24-5-37-16,3-2-33 0,10 0-72 15,-1-3-26-15,-11-3-29 16,-1 0-5 0,-15-3-2-16,-9-5-33 0,-8 1-163 15,-6 0-262-15</inkml:trace>
  <inkml:trace contextRef="#ctx0" brushRef="#br0" timeOffset="82117.5062">15612 10915 1009 0,'18'-2'491'0,"14"1"-184"15,25 1-138-15,7 1-31 0,6 5-59 16,-2 1-21-1,-17 1-33-15,-15-2 9 16,-19-3-142-16,-9-2-59 16</inkml:trace>
  <inkml:trace contextRef="#ctx0" brushRef="#br0" timeOffset="82853.6489">16476 10691 1083 0,'-2'-4'556'0,"2"-1"-179"15,-1 4-192-15,1 1-57 16,0 0-87-16,0 0-20 15,0 0-10-15,0 0-28 16,0 0-193 0</inkml:trace>
  <inkml:trace contextRef="#ctx0" brushRef="#br0" timeOffset="83094.6548">16473 10974 1254 0,'2'5'575'0,"2"3"-239"16,3-4-39-16,1 1-82 0,-5-6-33 15,1-3-69-15,1 3-28 16,-5 0-44-1,-1 0-27-15</inkml:trace>
  <inkml:trace contextRef="#ctx0" brushRef="#br0" timeOffset="85201.1546">2108 11939 1027 0,'-11'20'434'0,"-13"26"-241"0,-6 9-51 16,-7 17-51-16,-3 3-33 15,2 3-38-15,6-4-6 16,11-20 3-16,11-13 2 16,10-29 1-1,6-12-6-15,9-24-8 0,2-13-3 16,3-18-5-1,0-9 3-15,-2-4 1 16,-1-1 2-16,-3 7 0 16,0 2-2-16,-1 12-2 0,2 12-5 0,-1 15-17 31,4 14-8-31,9 24-7 0,5 11 3 0,19 20 13 31,0 5 9-31,13 8 12 16,3 1 3-16,-13-5 6 0,5 3 0 15,-28-11-1-15,-14-6 1 16,-11-9 5-16,-12-13 2 16,-19-10 3-16,-12-2 1 15,-31-6-7-15,-11 3-5 16,-14 4-3-16,5 2-4 0,13 5-1 16,9 3-1-16,17-1-4 15,9-3-15 1,24-1-114-16,11-6-111 0</inkml:trace>
  <inkml:trace contextRef="#ctx0" brushRef="#br0" timeOffset="85453.2228">2633 11930 1095 0,'0'-9'503'16,"3"-7"-249"-16,5 21-134 0,6 18-38 15,8 26-55-15,3 11-7 16,-1 18 7-16,-3 4 0 16,-11 12-6-16,-5 2 1 15,-6-16-19-15,0-12-52 16,6-37-127-16,9-22-358 15</inkml:trace>
  <inkml:trace contextRef="#ctx0" brushRef="#br0" timeOffset="85699.6711">3044 12041 840 0,'-4'5'363'0,"-8"9"-167"16,-8 3-45-16,-13 7-36 15,-11 0-14-15,-15 6-48 16,-1 5 0-16,5 1-14 16,8 1-1-16,25 1 3 15,11-3-3-15,27 3 19 16,11-3 10-16,29-5 15 16,9-2-3-16,4-9-27 15,1-2-14-15,-15-10 2 16,-8-4-41-16,-12-11-194 15</inkml:trace>
  <inkml:trace contextRef="#ctx0" brushRef="#br0" timeOffset="86286.4859">3378 12572 722 0,'-8'13'296'16,"-10"16"-151"-16,-5 6-45 0,1 3-17 16,0-3-9-16,9-9-27 15,6-9-2-15,7-19 3 16,5-10-2-16,9-21-12 16,1-6-7-16,4-7-13 15,2 2-4-15,-4 4-5 16,1 8-1-16,-6 13 16 15,-1 7 5-15,0 22 10 16,-3 10 10-16,7 16-6 16,1 8 3-16,3 10-1 15,2-3-8-15,-4-1-6 16,4-8 1-16,-10-16-30 16,1-6-66-16</inkml:trace>
  <inkml:trace contextRef="#ctx0" brushRef="#br0" timeOffset="86427.672">3310 12686 762 0,'6'4'350'15,"11"1"-150"-15,12 1-84 16,17 1-62-16,11-2-22 16,8-4-34-16,5-1-79 15</inkml:trace>
  <inkml:trace contextRef="#ctx0" brushRef="#br0" timeOffset="86736.2702">3620 12657 1054 0,'0'0'437'0,"11"1"-253"16,12-1-67-16,21 2-67 15,5-2-14-15,8 0-23 16,-3 0-1-16,-9-4-11 16,-9 0-16-16,-18-6-36 0,-8 1-11 15,-11-4 1-15,-5 1 15 16,1 1 30-16,2 0 6 16,3 2 14-1,6 3 14-15,1 9 22 0,-2 4 12 16,-1 13 13-16,0 3-2 15,-3 5-13-15,-3-1-6 16,-3-1-27 0,0-6-77-16</inkml:trace>
  <inkml:trace contextRef="#ctx0" brushRef="#br0" timeOffset="86922.4901">4154 12565 1066 0,'-1'2'493'16,"-2"3"-205"-16,3 10-153 16,4 1-46-16,4 12-38 15,3 4-15-15,-3 3-17 0,-1-1 19 16,-4-7-129 0,-2-6-84-16</inkml:trace>
  <inkml:trace contextRef="#ctx0" brushRef="#br0" timeOffset="87229.0352">4092 12481 1104 0,'14'-7'445'0,"20"-3"-291"32,5 6-48-32,2 10-62 0,-2 4-5 15,-14 5-6-15,-6 5 2 16,-18 2 0-16,-7 2-8 15,-10-4-8-15,3-4-2 16,5-9-3-16,7-5-4 16,15-4-9-16,6-1-1 15,7 3-7-15,3 3 1 16,-2 4-1-16,-3 2-1 16,-10 5 14-16,-8 2 19 15,-14 7 43-15,-13 3 13 16,-22 1-5-16,-3-1-11 0,-11-9-32 15,1-8-25-15,20-12-131 0,8-6-393 16</inkml:trace>
  <inkml:trace contextRef="#ctx0" brushRef="#br0" timeOffset="87695.6789">4966 12282 670 0,'0'1'426'0,"7"4"53"15,3 2-238-15,28 1-97 16,7-1-33-16,18-6-58 16,5-1-21-16,-8-1-12 15,-4-2-46-15,-22 2-167 16,-9 1-204-16</inkml:trace>
  <inkml:trace contextRef="#ctx0" brushRef="#br0" timeOffset="87837.0853">4970 12438 1125 0,'8'4'469'15,"12"2"-258"-15,11-3-47 16,24 3-42-16,7-3-34 0,6 0-47 15,-5-1-11 1,-11-2-290-16</inkml:trace>
  <inkml:trace contextRef="#ctx0" brushRef="#br0" timeOffset="88663.2457">6844 11842 721 0,'-12'0'335'0,"-25"-1"-151"16,-16 0-54-16,-37 0-56 15,-6 0-14-15,-9 0-16 16,4-1-11-16,15 0-21 15,7 0-4-15,23 1-6 32,11 1-3-32,24 3-9 15,11 3-1-15,23 5 13 0,7 3 8 0,26 14 8 16,12 6 0-16,15 8-3 16,-2 3 1-16,-10 1 5 15,-12-3 0-15,-33 4-3 16,-10 3-5-16,-29 8-5 15,-13 7 0-15,-18 5-1 16,-9-4 0 0,-5-5 1-1,1-7-1-15,12-13 0 16,7-6 1-16,17-11 0 0,11-5-1 16,19-10-1-16,14-4 0 15,28-6-3-15,12-3 0 16,27 1-3-16,11 2 4 15,11 1 12-15,9 0 2 16,2 2 6-16,-6 0-4 16,-24 0-5-16,-19 0 0 15,-36-2 34-15,-10 0 14 0,-16 0 23 16,-3 0 3-16,-3 0-31 16,3 0-5-16,1 0-101 15</inkml:trace>
  <inkml:trace contextRef="#ctx0" brushRef="#br0" timeOffset="89461.5931">7390 12045 889 0,'-1'-6'414'0,"1"-7"-190"16,0 13-107-16,0 10-31 16,5 25-48-16,-2 19-18 15,8 25 9-15,-1 10-3 16,8 3-3-16,1-10-2 16,3-24 0-16,1-16 2 15,-3-24 7-15,4-9 5 16,-5-15 7-16,1-9 2 15,1-11-5-15,-2-12-4 16,0-18-9-16,-1-6-4 16,-3-15-6-16,3 2-6 15,0 18-10-15,-2 11-5 0,-3 29-22 16,-3 15-8 0,-1 22 6-16,6 17 3 15,2 21 20-15,2 6 8 16,5 6 2-16,-2-6 1 0,0-14 4 15,4-8 2-15,-1-24 10 16,-2-10 4-16,3-19 5 0,-3-9 2 16,0-22-3-1,0-12-2-15,-4-15-3 16,0-6-3-16,1 8-11 16,-6 6-4-16,-5 24-7 15,-5 14-6-15,-10 13-11 16,-2 8-4-16,-3 11-89 15,3 4-71-15</inkml:trace>
  <inkml:trace contextRef="#ctx0" brushRef="#br0" timeOffset="90021.4455">8283 12595 562 0,'4'0'318'0,"4"0"-11"15,3 0-141-15,5 0-66 16,1-2-20-16,4-4-37 16,-5-4-12-16,-7-2-9 0,-2 2-3 15,-12 1-8-15,-3 0-3 16,-11 3-8 0,-7 3-4-16,-4 7-1 0,-2 8 6 15,8 9 12-15,3 3 13 16,19 4 27-1,8 0 8-15,17-3 5 16,3-4-8-16,10-6-18 16,-3-6-10-16,2-7-5 15,2-3-1-15,-11-6-30 16,-1 0-38-16,-12-7-62 16,-4 2-31-16,-7-4 8 0,1 0 32 15,0-1 53-15,1 6 37 16,4 0 61-16,4 7 19 15,6 5 32-15,4 0-1 16,12 13-37-16,-2-1-17 16,1 4-29-16,1 4-6 15,-9-4-4-15,-5-1 2 0,-6-7-76 16,-3-6-66-16</inkml:trace>
  <inkml:trace contextRef="#ctx0" brushRef="#br0" timeOffset="90155.686">8766 12593 523 0,'-8'-4'388'0,"-12"2"51"16,-5 5-115-16,0 10-135 16,-6 3-54-16,0 6-74 15,2 2-24-15,5 2-38 16,4 1-78-16</inkml:trace>
  <inkml:trace contextRef="#ctx0" brushRef="#br0" timeOffset="90421.1561">8887 12238 1028 0,'1'-8'490'0,"2"-5"-192"0,4 7-100 16,-2 15-84-16,2 11-29 15,0 15-26-15,-4 7-6 0,2 15-13 16,-6 3-10-16,-2 1-10 16,2-5-6-16,3-11-4 15,13-4 0-15,8-16 1 16,5-5-2-16,1-12-86 16,-5-7-73-16</inkml:trace>
  <inkml:trace contextRef="#ctx0" brushRef="#br0" timeOffset="90583.5067">8789 12452 821 0,'16'0'473'32,"8"0"-79"-32,21 0-189 0,10 5-48 15,5-3-73-15,3 2-23 16,-16-1-24-1,-11-3-8-15,-22-5-73 0</inkml:trace>
  <inkml:trace contextRef="#ctx0" brushRef="#br0" timeOffset="96184.7887">9611 12401 564 0,'0'0'346'0,"2"2"-1"0,21 1-171 15,10 2-43-15,18-4-51 0,5 0-29 16,9 0-34 0,-1-1 18-16,-6-1-134 0,-5 0-102 0</inkml:trace>
  <inkml:trace contextRef="#ctx0" brushRef="#br0" timeOffset="96365.9134">9714 12533 505 0,'6'4'315'15,"9"2"6"-15,11 0-36 0,20-4-72 16,11-1-42-1,8-1-79-15,4-1-21 0,-12-4-23 16,-11-4-38-16</inkml:trace>
  <inkml:trace contextRef="#ctx0" brushRef="#br0" timeOffset="97694.601">10717 12001 658 0,'2'-17'368'0,"6"-13"-85"0,-3 16-81 16,3 10-47-1,1 17-72-15,-3 12-34 0,7 25-37 31,7 14 2-31,6 15-1 16,7 10-3-16,6 5-2 16,1-5 0-16,3-22 2 15,-2-11 0-15,-6-29 2 16,-1-11 1-16,-11-12 10 16,-3-8 7-16,-5-12 7 15,-6-8 1-15,-4-20-8 0,-3-12-7 16,-5-19-9-16,-4-8-3 15,5 4-10-15,2 13-4 16,5 22-7-16,7 15-11 16,0 24-8-16,1 10 2 15,6 21 1-15,0 11 12 16,2 13 10-16,8 8 2 16,-3 3 2-16,1 4 1 15,0-10 1-15,-5-10 0 0,-1-18 4 16,1-12 2-16,-1-15 7 15,0-7 4-15,0-20 1 16,1-14 0-16,5-12-5 16,-3-16-1-16,4-7-5 15,-3 2-1-15,-6 7-4 16,-7 9-2-16,-12 15 4 16,-3 11-3-16,-10 15-11 15,2 15-2-15,0 16-84 16,1 4-109-16</inkml:trace>
  <inkml:trace contextRef="#ctx0" brushRef="#br0" timeOffset="98148.3279">11679 12506 980 0,'5'-4'446'0,"6"1"-204"15,-2 2-51-15,4 13-77 0,-6 4-30 16,0 7-29-1,3 7-2-15,-6 0-9 0,-1 1-6 16,1-6-18-16,-4-5-4 16,3-12 1-1,5-7 1-15,2-12-1 0,7-7-1 16,6-10-6-16,-3-7-3 16,6 3-4-16,-3 1 0 15,-1 11-3-15,0 12-3 16,-5 14 2-16,-2 5 4 15,-2 8 8-15,-1 4 5 16,0 1 3-16,-2 1-3 0,-1 1-4 16,-3-3-2-1,-1-6-2-15,-1-3-10 16,0-5-334-16</inkml:trace>
  <inkml:trace contextRef="#ctx0" brushRef="#br0" timeOffset="99228.1091">11739 12350 641 0,'-2'-2'305'16,"0"-1"-126"-16,7-1-42 15,-5 4-61-15,16 0-10 16,59 6-14-16,-23 2-8 15,3 5-13-15,-3-5-8 0,-14 0-7 16,-10-6 1-16,-13-5 10 16,-5-3 2-16,-5-10-2 15,-1-1-4 1,-4-3-13-16,-1 9-14 0,-3 11-16 16,-1 7-1-1,4 14 2-15,1 4 11 0,2 1 12 16,-1 0 4-1,1-10 3-15,-2-7 4 16,1-10-120-16</inkml:trace>
  <inkml:trace contextRef="#ctx0" brushRef="#br0" timeOffset="99557.1707">12637 12098 741 0,'1'-8'415'0,"4"-8"-67"16,0 11-132-16,1 17-102 0,7 14-37 16,0 23-31-16,-4 5-3 15,-1 19-10-15,-2 0-4 16,-2-6-9-16,3-8-3 16,2-22-71-16,1-14-100 15</inkml:trace>
  <inkml:trace contextRef="#ctx0" brushRef="#br0" timeOffset="99718.7621">12464 12296 1024 0,'1'0'431'0,"12"2"-219"16,12 1-65-16,24 4-71 15,13 0-1-15,12 0-31 16,4-4-16-16,5-3-33 15,-6-1-244-15</inkml:trace>
  <inkml:trace contextRef="#ctx0" brushRef="#br0" timeOffset="100454.2251">13379 11969 849 0,'11'1'356'31,"3"3"-161"-31,12 30-146 16,6 15-14-16,6 24 3 0,-1 12-5 0,-10 9-2 31,-3-2-2-31,-11-14-5 16,3-15-4-16,-2-28-4 15,-2-15 44-15,7-18 27 16,-11-14 5-16,7-19 5 15,1-9-40-15,-8-30-27 16,6-8-4-16,-8-14-5 16,-3-4-5-16,6 17-13 0,2 12-4 15,3 29-5 1,-1 13-8-16,4 35-1 0,-2 15 1 16,11 26 0-16,3 13 6 15,4 10 8-15,3 1 0 16,-5-2 3-16,1-4 0 15,-3-20 2-15,-2-14 0 0,-6-24 7 16,-3-11 4 0,-2-15 2-16,4-9 2 15,-1-20-5-15,0-6 11 0,4-13 14 16,-7-2 1-16,5 6 0 16,-1 5-14-16,-10 11-21 15,-3 11-6-15,-9 16-47 16,-7 9-60-16,-1 14-366 15</inkml:trace>
  <inkml:trace contextRef="#ctx0" brushRef="#br0" timeOffset="100852.7292">14273 12600 888 0,'1'2'412'0,"-1"-1"-151"0,3 12-153 15,2 1-41-15,2 5-22 16,2 3-13-1,-1-5-14-15,-2-2-3 16,1-9 9-16,-5-5 7 0,-1-10 6 16,-1-6-1-1,-10-10-10-15,-3-7-7 0,-3-7-6 16,-1-1-3-16,4 1-4 16,9 4 5-16,9 8-2 15,7 4-2-15,12 6-2 0,3 4-6 16,13 8-6-1,6 5 1-15,7 5-93 16,0 7-75-16</inkml:trace>
  <inkml:trace contextRef="#ctx0" brushRef="#br0" timeOffset="101052.2444">14317 12630 790 0,'11'-4'378'0,"10"3"-156"16,18-2-123-16,7 3-29 16,10 2-47-16,-7-2-28 15</inkml:trace>
  <inkml:trace contextRef="#ctx0" brushRef="#br0" timeOffset="101469.1078">14646 12768 690 0,'0'-5'315'0,"8"-5"-123"15,-3 1-76-15,5-4-48 16,4 3-16-16,-8-2-11 16,0 0 4-16,-5 3 3 0,-5-1-3 15,-6 7-24 1,0-1-14-16,-12 3-12 16,2 2-4-16,4 6-1 15,3 2-2-15,9 4 0 16,4-1 2-16,6-3 6 0,0 1 3 15,9-2 1-15,-2 0 1 16,0 3-1-16,4-2 0 16,-5 5-5-1,3 3-1-15,-2 6 7 0,-1 4 2 16,-6 4 17-16,-7 3 9 16,-12-3 29-16,-7 2 11 15,-3-13 4-15,-3-6-2 16,3-10-20-16,1-11-9 0,5-16-64 15,4-11-60-15,7-15-177 16</inkml:trace>
  <inkml:trace contextRef="#ctx0" brushRef="#br0" timeOffset="101911.37">14245 12250 937 0,'4'0'391'0,"8"-1"-235"16,8 0-27-16,23 1-64 0,8 0-15 31,22 1-24-31,-6 2-11 0,-12 0-5 16,-9-1 0-1,-25-2 5-15,-5-3-12 16,-8-3-9-16,-4-3-3 0,-2-2-7 0,-1 1 8 15,3 2-4 1,3 5-6-16,5 8-1 16,3 5 9-16,-1 8 26 15,-6 3 17-15,-12 0 13 16,-2 2-6-16,-8-6-35 16</inkml:trace>
  <inkml:trace contextRef="#ctx0" brushRef="#br0" timeOffset="102403.9327">15363 12124 777 0,'2'-4'397'0,"2"1"-146"15,-4 3-57-15,0 0-88 0,-1 16-45 16,0 58-29-16,0-16-9 16,1 8-12-16,-1-3-1 0,1-6-1 15,-2-12-9-15,2-19-181 16</inkml:trace>
  <inkml:trace contextRef="#ctx0" brushRef="#br0" timeOffset="102563.8424">15136 12298 920 0,'18'7'431'0,"17"2"-171"0,26 3-98 0,18 0-24 16,11-5-51 0,-4 1-30-16,-13-7-56 15,-9-1-79-15</inkml:trace>
  <inkml:trace contextRef="#ctx0" brushRef="#br0" timeOffset="103263.3461">16121 11931 717 0,'0'-8'366'0,"0"-6"-128"16,5 13-51-16,4 23-88 15,3 15-44-15,13 23-39 16,3 9 0-16,7 6-5 15,-4 4 0-15,-5-4-1 16,-3-7 1-16,0-19 2 16,3-15 3-16,5-22 6 15,0-13 3-15,2-21 4 16,-4-9 0-16,-8-19-2 16,1-3-2-16,-9-7-4 0,-6 1-4 15,2 13-11 1,-4 6-8-16,-3 17 5 0,3 10-2 15,0 17-2 1,2 8 1-16,12 26-10 0,4 8 1 16,9 13 8-16,7 3 1 15,2-4 2-15,-2-6 1 16,-10-21 3-16,-3-8 3 16,-6-25 10-16,-1-13 12 0,-1-17 43 15,-2-12 9 1,-5-14 14-16,-4-4-4 15,-7-5-39-15,-3-2-12 16,-5 4-25-16,0 4-7 16,3 8 3-16,3 9-57 0,2 24-160 15,0 14-107-15</inkml:trace>
  <inkml:trace contextRef="#ctx0" brushRef="#br0" timeOffset="103608.5796">16915 12620 1016 0,'7'6'406'0,"12"7"-265"0,4 0-27 16,3-1-9-16,-2-3-9 16,-4-7 11-16,-5-5 2 15,-6-13-16-15,0-5-13 16,-7-10-38-16,-5-4-15 16,-4-14-11-16,2-4-5 15,1 0-9-15,9 4-3 16,5 14-9-16,0 11-3 0,9 10-61 15,-5 6-48 1,5 6-132-16,4 2-105 16</inkml:trace>
  <inkml:trace contextRef="#ctx0" brushRef="#br0" timeOffset="103778.2001">16969 12529 723 0,'2'3'381'15,"8"2"-83"1,7-1-80-16,14-4-87 0,9 2-41 0,1-2-61 31,3 0 14-31,-5 3-159 16,-7-1-155-16</inkml:trace>
  <inkml:trace contextRef="#ctx0" brushRef="#br0" timeOffset="104072.1561">17260 12595 847 0,'0'2'417'16,"-4"10"-137"-16,2 6-96 16,0 7-84-16,1 2-29 15,1 1-34-15,-1-4-10 16,1-4-13-16,0-6-3 0,5-9 5 16,5-5 1-16,2-14-19 15,4-4-13 1,4-8-26-16,0-1-5 0,-1 4 16 15,-3 6 11-15,-9 10 25 16,-8 0 13-16,-15 11 20 16,-6 3 6-16,-3 6 6 15,3 4-6-15,16 1-17 16,6-1-4-16,18-3-11 16,8-4-1-16,8-4-3 0,4-4-3 15,-5-3-40 1,-4-6-60-16</inkml:trace>
  <inkml:trace contextRef="#ctx0" brushRef="#br0" timeOffset="104535.3355">17047 12132 909 0,'1'-2'390'0,"8"-3"-204"16,6 4-38-16,25 1-70 16,11 0-13-16,19 5-32 15,4-5-11-15,-8 3-8 0,-10 0-3 16,-26-6 5 0,-9-1 3-16,-19-4-3 15,-4-1-10-15,-2-1-30 16,-6-3-18-16,6-1-8 15,-1-1 4-15,5 6 8 16,8 8 5-16,3 12 29 0,1 9 14 16,2 5 47-1,-4 4 25-15,-7-8-1 16,-6 1-7-16,-4-5-28 16,-1-8-26-16</inkml:trace>
  <inkml:trace contextRef="#ctx0" brushRef="#br0" timeOffset="105011.0322">18108 12027 634 0,'3'4'343'16,"4"10"-36"-1,-2 16-188-15,0 8-20 0,1 19-25 16,0 0-20-16,2-1-18 16,0-6-5-1,-3-17-45-15,-5-8-83 0</inkml:trace>
  <inkml:trace contextRef="#ctx0" brushRef="#br0" timeOffset="105155.3735">17942 12182 918 0,'8'0'434'0,"10"-2"-161"16,8 2-68-16,22 4-88 0,9 0-22 0,22 0-42 15,5-4-24 1,2 0-29-16</inkml:trace>
  <inkml:trace contextRef="#ctx0" brushRef="#br0" timeOffset="105868.1889">18914 11822 993 0,'0'-5'426'0,"3"-2"-262"16,4 10-50-16,1 29-79 15,9 16-26-15,1 28-6 16,2 12 2-16,-5 3 1 16,-1 3 1-16,10-10 1 15,-1-11 0-15,15-20 4 16,-3-21 2-16,-7-25 8 0,0-8 8 15,-7-29 7-15,1-8 0 16,-4-19-4-16,-2-13-6 16,-6-13-5-16,-2-4-2 15,2-2-2-15,2 11-2 16,0 30-3-16,1 21-7 16,0 44-8-16,-1 17-4 15,2 28-2-15,3 8 4 16,1 0 4-16,-1 1 1 0,1 1 2 15,3-1-1-15,-3-13 2 16,-5-9 0-16,5-25 4 16,-9-11 3-16,5-20 6 15,5-9 1-15,2-19 0 16,4-8-6-16,5-6 33 16,2-3 9-16,2 1 20 15,1-2 10-15,-2 6-35 16,-6-5-6-16,-14-2-23 15,-7 0-6-15,-13-1-8 16,-8 10-4-16,-3 18-98 16,-5 13-85-16</inkml:trace>
  <inkml:trace contextRef="#ctx0" brushRef="#br0" timeOffset="106451.3643">19799 12442 584 0,'1'-5'359'0,"-1"-6"-12"0,1 11-137 15,-1 12-96-15,-2 9-43 16,-1 15-47-16,2 3-3 16,-1 0-4-1,1-4 0-15,3-9 2 16,0-4 1-16,1-15 16 0,0-6 12 15,-2-11 7-15,-1-10 1 16,2-7-15-16,0-2-9 16,-1-8-6-16,2-1 2 15,4-1-6-15,5 3-6 16,4 7-8-16,2 7-7 16,9 12-4-16,-1 2-3 15,9 9-1-15,-2 1-38 16,10 4-133-16,1 2-141 15</inkml:trace>
  <inkml:trace contextRef="#ctx0" brushRef="#br0" timeOffset="106649.3061">19759 12580 896 0,'5'2'453'16,"5"-4"-125"-16,24 2-197 16,6-1-45-16,15 1-51 15,3 5-16-15,1-3-103 16,-3 1-272-16</inkml:trace>
  <inkml:trace contextRef="#ctx0" brushRef="#br0" timeOffset="107057.7672">19819 12227 778 0,'0'-3'377'0,"5"-1"-138"16,9 2-71-16,18 4-80 15,4 1-25-15,14 6-29 16,8-1-11-16,-1 2-12 16,-2 0 0-16,-18-8 4 15,-13-1 5-15,-19-7-26 16,-6-3-15-16,-10-5-18 15,-4-5-8-15,0-3 25 0,5 2 10 16,10 7-3 0,3 4-1-16,13 15 16 15,2 1 10-15,2 9 33 0,1 6 15 16,-9 1 13-16,-7-1 0 16,-10-4-10-16,-7 1-11 15,-10-8-441-15</inkml:trace>
  <inkml:trace contextRef="#ctx0" brushRef="#br1" timeOffset="140664.708">10593 12835 176 0,'1'4'123'15,"1"1"47"-15,6-1-19 16,11-4-14-16,7-6-10 16,18-11-24-16,10-11-8 15,29-23-18-15,21-15-10 16,40-35-34-16,26-19-16 15,31-11-11-15,4-1-2 16,-16 23-1-16,-23 21 0 0,-60 32-2 16,-33 18-1-16,-47 28-10 15,-18 10-1-15,-14 12 2 16,-2-1 6-16,-9-5 11 16,-5-6 2-16,-2-6 3 15,-3-7-1-15,13-4-3 16,9 2-3-16,5-1-5 15,5 4-2-15,10 4 1 16,-1-1 4-16,9 7 21 16,1 2 12-16,-3 6 20 15,-2 5 6-15,-11 7 1 0,-7 4-5 16,-6 1-15-16,-1-1-7 16,-3-6-37-16,6-7-73 15</inkml:trace>
  <inkml:trace contextRef="#ctx0" brushRef="#br1" timeOffset="140945.3881">12406 11727 566 0,'-2'-5'334'16,"-4"-6"-49"-16,-5 9-121 16,3 4-37-16,2 7-65 15,5 3-25-15,16 7-30 16,7 1-3-16,15 1 2 15,6-4 1-15,8-7 3 16,0-4 1-16,-10-13 11 16,-8-7 33-16,-15-9 38 15,-9-3 10-15,-21-3-3 16,-14 1-31-16,-26 5-40 16,-5 5-13-16,-2 11-14 15,5 3-3-15,16 9 9 16,5 3-65-16,16 3-153 15,8 6-188-15</inkml:trace>
  <inkml:trace contextRef="#ctx0" brushRef="#br1" timeOffset="141103.171">12561 11652 779 0,'-1'-1'420'0,"-4"-1"-109"0,-21 10-115 16,-3 7-49-1,-14 15-68-15,-2 2-26 0,15 2-41 16,5 2-79-16</inkml:trace>
  <inkml:trace contextRef="#ctx0" brushRef="#br1" timeOffset="142638.3383">13446 12800 564 0,'-14'10'224'0,"-7"6"-147"16,16-3-49-16,27-14-17 0,18-8 5 15,30-19 20-15,17-11 7 0,31-23 21 16,22-11 5-16,33-29-9 16,22-10-7-1,19-5-27-15,-7 2-9 0,-33 25-5 16,-30 15 0-1,-58 26 0-15,-29 11-1 0,-35 15 2 16,-8 3 0-16,-14 7-2 16,1 5-4-16,-9 5-7 15,-7-2-5-15,-4 5 0 16,-7 0 2-16,8 4 1 16,3 4 0-16,6-4 2 15,8-2 1-15,1-4-2 16,9-2 0-16,6-2-3 15,1 0 0-15,4 2 0 0,-7 0-2 16,-4 4-1-16,2 5 0 16,-6 2 3-16,2 5-22 15,-1 3-219-15</inkml:trace>
  <inkml:trace contextRef="#ctx0" brushRef="#br1" timeOffset="142952.3657">15521 11677 769 0,'-10'-5'338'0,"-13"-8"-161"32,0 5-44-32,-2 6-53 0,3 4-19 0,8 12-39 15,6 4-11-15,11 12-11 16,10 2-2-16,18 2 2 15,2-4 3-15,15-14 8 16,0-9 5-16,-4-16 10 16,-3-9 24-16,-15-10 37 15,-11-6 10-15,-14-3 0 16,-11-1-23-16,-16 5-45 16,-5 7-17-16,-13 11-16 15,-3 6-6-15,0 13-41 16,3 1-53-16,12 13-276 0</inkml:trace>
  <inkml:trace contextRef="#ctx0" brushRef="#br1" timeOffset="143125.3332">15647 11659 808 0,'-5'-2'419'0,"-4"-5"-129"0,-10 10-117 16,-10 9-39-16,-12 13-63 16,-3 7-25-16,1 12-62 15</inkml:trace>
  <inkml:trace contextRef="#ctx0" brushRef="#br1" timeOffset="144604.0484">21393 11138 788 0,'-33'6'324'16,"-25"11"-203"-16,-24 42-32 16,0 31 5-16,4 53 2 15,7 31 5-15,37 30 3 16,15-9-10-16,31 2-34 0,25-22-22 15,31-41-16-15,13-17 20 16,25-50-144-16</inkml:trace>
  <inkml:trace contextRef="#ctx0" brushRef="#br1" timeOffset="145118.7947">21972 11624 569 0,'1'-7'337'15,"-3"-4"-51"-15,-7 6-79 0,3 24-71 16,-7 17-37-16,8 44-22 16,3 26-1-16,4 19-18 15,5 6-6-15,4-18-17 16,5-9-4-16,0-26-2 15,-1-11-34 1,-2-25-58-16,-8-17-48 0,-6-12-216 16</inkml:trace>
  <inkml:trace contextRef="#ctx0" brushRef="#br1" timeOffset="145372.7734">21440 12398 993 0,'5'6'449'0,"9"4"-208"16,32 2-91 0,20-3-9-16,45-6-37 0,13-3-22 15,19-8-32 1,1 1-8-16,-19 3-20 0,-6 3-3 0,-28 1-3 31,-20 2 0-31,-30 1-10 16,-16-3-45-16,-22 0-186 15</inkml:trace>
  <inkml:trace contextRef="#ctx0" brushRef="#br1" timeOffset="146077.3531">22967 11956 665 0,'-7'6'328'16,"-9"17"-63"-16,-4 11-129 16,4 16-60-16,-3 6-8 15,6-1-35-15,-1-9-7 0,8-11-7 16,2-11 1-1,10-19 13-15,3-10 4 16,6-18 3-16,2-11-1 0,-2-12-10 16,0-4-6-16,-5-5-7 15,-3 1-4 1,-5 10 6-16,-2 9 6 16,0 19-6-16,0 11-9 0,2 20-24 15,7 7-12-15,9 16-1 16,9 5 9-16,14 2 13 15,6 1 5-15,3-5 6 0,-3-3 3 16,-11-11 4 0,-5-5 1-16,-17-12 2 15,-11-3 2-15,-17-2 0 16,-16-5-1-16,-21-2-2 16,-10 1-4-16,-10-1-5 15,3 1-1-15,14 2 11 16,7 2-44-16,22 0-109 0,14-1-83 15</inkml:trace>
  <inkml:trace contextRef="#ctx0" brushRef="#br1" timeOffset="146315.8639">23361 12134 875 0,'0'-7'437'16,"3"1"-154"-16,4 4-113 0,13 11-97 0,3 10-28 31,7 7-14-31,1 6-5 0,-3 4-10 16,-2 1-1-1,-6-4-20-15,-2-4-55 0,-2-13-172 16</inkml:trace>
  <inkml:trace contextRef="#ctx0" brushRef="#br1" timeOffset="146476.6312">23587 12173 1003 0,'-9'-3'454'0,"-13"3"-202"16,-2 4-59-16,-6 8-74 15,-2 10-32-15,-2 3-49 16,3 6-14-16,8 3-15 15,2-4-11-15,15-5-153 0,4-4-204 16</inkml:trace>
  <inkml:trace contextRef="#ctx0" brushRef="#br1" timeOffset="146869.1605">23233 11966 587 0,'2'-5'365'0,"12"-7"18"16,10 9-215-16,15 4-107 15,6 4-16-15,11 6-24 16,3 1-9-16,-4-3-2 15,-3-1 1-15,-15-1 4 16,-10-7 0-16,-14 0-15 16,-9-3-7-16,-13-9-5 0,-7 2-3 15,-6-8 14-15,2 2 2 16,6 2-1 0,6 4-4-16,9 9-15 0,5 4-4 15,7 10 18-15,5 2 9 16,1 6 34-16,-4-3 16 15,-5-2-8-15,-7 2-2 0,-3-7-13 16,0 0-35 0</inkml:trace>
  <inkml:trace contextRef="#ctx0" brushRef="#br1" timeOffset="147301.7549">23789 11378 802 0,'10'-1'382'15,"14"6"-163"-15,10 21-93 16,21 36-74-16,7 21 0 16,11 48 7-16,-7 17-3 15,-33 20-13 1,-27 5-16-16,-42-22-3 15,-17-17 4-15,-10-41 43 0,1-21 24 0,20-35 15 16,3-14 2 0,12-13-37-1,4-4-16-15,3-5-10 16,4 0-2-16,5 0-9 0,4 2-12 16,1-2-20-16,6 3-35 15,1 2-229-15</inkml:trace>
  <inkml:trace contextRef="#ctx0" brushRef="#br0" timeOffset="151256.3601">1851 13329 864 0,'-3'-1'401'15,"1"5"-180"-15,4 23-75 0,8 39-94 16,2 17-13-16,7 28-13 15,-2 8-4 1,1-3-4-16,-6-5 2 16,-4-29-66-1,-1-20-67-15</inkml:trace>
  <inkml:trace contextRef="#ctx0" brushRef="#br0" timeOffset="151530.3642">2269 13442 747 0,'8'-5'353'0,"6"-7"-153"0,-14 14-64 16,-6 12-19-16,-25 19-31 0,-15 9-10 16,-21 17-29-1,-7 4-13-15,-3 1-14 16,11-5-8-16,26-16-12 15,17-5-2-15,45-5-3 16,18-4 3-16,28-5 14 16,12-2 4-16,4-5 5 15,-1-5 0-15,-5-3-3 16,-6 1-18-16,-16-9-218 16</inkml:trace>
  <inkml:trace contextRef="#ctx0" brushRef="#br0" timeOffset="151756.2707">2499 13960 848 0,'2'0'372'16,"4"5"-162"-16,-3 6-61 15,1 16-45-15,1 3-17 16,0 5-42-16,-2 0-15 0,0-3-14 16,-3-3-36-16,0-6-190 15</inkml:trace>
  <inkml:trace contextRef="#ctx0" brushRef="#br0" timeOffset="152033.4419">2514 13934 631 0,'15'-13'336'0,"12"-12"-55"16,0 8-90-16,-9 17-66 0,-5 8-13 15,-9 21-37-15,-6 5-15 16,-10 3-22 0,1 1-14-16,2-12-17 0,3-5-12 15,12-13-18-15,2-7-4 16,12-7-4-16,1-3 9 0,11 5 10 15,-1 0 3 1,-6 9 22-16,-6 7 17 16,-23 8 20-1,-12 6 4-15,-20 8-14 0,-3-1-9 16,0-5-37-16,-6-11-102 16</inkml:trace>
  <inkml:trace contextRef="#ctx0" brushRef="#br0" timeOffset="152295.4995">2887 13870 943 0,'6'-4'457'0,"15"-6"-162"16,13 2-108-1,27 2-82-15,14 1-19 16,13 4-16-16,1 1-11 0,-14 5-17 16,-17 1-35-1</inkml:trace>
  <inkml:trace contextRef="#ctx0" brushRef="#br0" timeOffset="152777.1669">3686 13433 678 0,'4'-12'361'0,"4"-9"-114"15,1 14-57-15,5 28-103 16,-1 20-39-16,6 28-30 16,-2 18 1-16,-4 20-2 15,1 4 0-15,-5-3 2 16,0-7-77-16,-1-31-213 0</inkml:trace>
  <inkml:trace contextRef="#ctx0" brushRef="#br0" timeOffset="153025.3942">4061 13581 795 0,'3'-1'350'0,"3"-4"-178"0,-7 12-70 16,-8 7-24-16,-11 8-36 16,-10 4-15-16,-13 11-20 15,0 1-1 1,1 2-4-16,12-1 2 0,23-8 10 15,14-3 4-15,30-6 19 16,9-1 2-16,20-2-6 16,3-4-3-16,1 3-12 15,-2 0-4-15,-12 2-136 0,-9-1-155 16</inkml:trace>
  <inkml:trace contextRef="#ctx0" brushRef="#br0" timeOffset="153339.569">4336 14050 522 0,'-1'-1'335'0,"-1"1"-13"0,0 8-109 15,-1 9-94-15,-3 6-18 0,1 8-7 16,-6 2-24 0,1-7-23-16,2-3-14 15,6-12-15-15,4-8 1 16,8-12 1-16,4-11 0 15,8-10-3-15,1-5-4 0,-1-5-3 16,-1 3-3-16,-9 7-4 16,1 9-6-1,-3 15-7-15,-2 9 2 16,6 17 4-16,-3 5 5 0,0 6 4 16,-15-10-1-1,9 10-4-15,6 0 0 16,-2-1 0-16,17 10-29 0,-13-17-138 0,-11-4-212 15</inkml:trace>
  <inkml:trace contextRef="#ctx0" brushRef="#br0" timeOffset="153493.5459">4382 14149 1042 0,'11'-3'471'0,"13"-3"-185"15,4 2-162-15,4 2-79 16,4 4-13-16,3 0-30 16,6 3-117-16</inkml:trace>
  <inkml:trace contextRef="#ctx0" brushRef="#br0" timeOffset="153834.8584">4991 13710 974 0,'10'0'392'0,"11"0"-232"16,25 0-118-16,15 0-7 16,17-1-20-16,-1-2-4 15,-8 3 3-15,-11 2-23 16,-23 2-169-16,-7 1-184 15</inkml:trace>
  <inkml:trace contextRef="#ctx0" brushRef="#br0" timeOffset="154014.7876">5069 13922 921 0,'19'-2'403'0,"26"-3"-202"16,13 1-10-16,13 0-57 16,-2 1-22-16,-13 0-44 15,-12 1 8-15</inkml:trace>
  <inkml:trace contextRef="#ctx0" brushRef="#br0" timeOffset="155743.9346">6131 13394 875 0,'5'-2'389'0,"2"-1"-194"15,9 24-97-15,7 24-27 32,-11-23-14-32,-1 1 0 0,40 107 0 0,2 14-5 15,-6 7-17-15,-26-59-9 16,0-35-9-16,-6-19-1 15,2-27 6-15,1-11 6 0,-3-23 5 32,4-9 0-32,-3-22-7 0,-1-11-6 0,-2-16-5 15,-1-6-1-15,-5 10-8 16,5 17-6 0,-5 26 2-16,1 19-3 15,-1 37 1 1,-4-11 5-16,1 1-5 0,9 44 2 0,7 32 2 15,2 4-1-15,-1-26-1 16,1-8 1 0,3-23 1-16,0-8 0 0,3-23 3 15,1-3 5-15,6-13 3 16,-3-15 22-16,-1-25 22 0,-4-18 16 16,-2-21 9-16,-1-1-23 15,-6 4-24-15,-4 11-9 16,-17 20-2-1,-3 16-3-15,-10 22-7 0,0 17-14 16,-3 17-126-16,3 8-24 0</inkml:trace>
  <inkml:trace contextRef="#ctx0" brushRef="#br0" timeOffset="156648.0943">7014 14224 526 0,'2'9'254'0,"1"6"-71"16,4-2-1-16,4-5 23 0,2-7 2 15,2-7 3-15,-3-7-7 16,-4-15-33-16,-4-8-25 15,-5-9-52-15,-1-4-19 16,-2-1-37-16,4 1-14 16,5 1-17-16,3 7-6 15,8 17-15-15,7 7-3 16,11 21-87-16,7 6-85 16</inkml:trace>
  <inkml:trace contextRef="#ctx0" brushRef="#br0" timeOffset="156822.7926">7032 14118 719 0,'0'2'359'16,"0"-2"-103"-16,11 3-145 16,11-3-30-16,13 2-43 15,6 1-18-15,6-3-66 16,1 3-83-16,-10-3-265 15</inkml:trace>
  <inkml:trace contextRef="#ctx0" brushRef="#br0" timeOffset="157105.3256">7360 14126 555 0,'0'0'374'15,"0"-1"-28"-15,3 9-106 0,-3 6-53 16,0 11-79-16,-3 7-27 16,-1 3-45-16,-1 4-10 15,2-3-14-15,3-6-3 0,2-10-5 16,5-9-1-16,1-18-2 15,2-10 0-15,5-8-1 16,-3-5 1-16,4 2 0 16,-2 8 1-1,-9 9 2-15,-3 2-1 0,-8 9 0 16,-3 6 3-16,-4 9 2 16,-2 2 2-16,6 0 0 15,1 2-3 1,8-4-6-16,7 0-1 0,11-2 0 15,6-6 1-15,5-8-59 16,6-1-88-16</inkml:trace>
  <inkml:trace contextRef="#ctx0" brushRef="#br0" timeOffset="157515.6042">7124 13690 847 0,'0'-1'397'16,"5"0"-155"-16,10-1-132 16,18 2-40-16,23 1-36 15,8-1-11-15,2 0-4 16,-4-4-42-16,-17 2-76 16,-13-1-25-16,-15-3-30 15,-13 1 40-15,-10-1 74 16,-1 1 24-16,1 2 12 15,2 1 14-15,4 6 34 16,0-4 13-16,0 0 36 0,3 19 1 16,8 37-13-1,-5-27-7-15,0 0-31 0,-5-3 16 16</inkml:trace>
  <inkml:trace contextRef="#ctx0" brushRef="#br0" timeOffset="157946.2358">8165 13611 1169 0,'0'-3'508'0,"0"3"-298"16,0 5-70-16,0-5-96 15,5 16-29-15,16 64-9 16,-7-24 0-16,0 16-1 16,0 2 0-16,-5-17 0 15,3-4-20-15,-5-23-160 16,-2-13-166-16</inkml:trace>
  <inkml:trace contextRef="#ctx0" brushRef="#br0" timeOffset="158066.7591">7980 13845 827 0,'2'-4'425'0,"10"1"-118"16,14 3-85-16,36 1-115 0,15 2-28 15,18 1-43-15,3-1 25 0</inkml:trace>
  <inkml:trace contextRef="#ctx0" brushRef="#br0" timeOffset="159266.8553">8758 13459 724 0,'4'-17'347'0,"5"-9"-97"16,1 5-45-16,9 23-73 16,-3 16-24-16,11 31-62 15,4 21-19-15,-1 25 2 16,3 12-2-16,-7 3-2 15,-1-12-3-15,2-27-5 16,-4-20 0-16,1-29-1 16,-2-10 1-16,0-17 5 15,0-7 2-15,-3-15 1 16,1-10-2-16,-4-24-1 16,-5-11-3-16,-6-13-3 0,-1 2-5 15,-1 9-10-15,4 15 1 16,1 26 2-1,1 13-4-15,2 32 0 0,0 12-1 16,4 22-5-16,2 11 4 16,2 13 2-16,0 6 1 15,4-1 2 1,-2-9-1-16,3-24 2 0,2-9 0 0,3-24 29 16,1-9 18-1,7-20 19-15,-2-13 11 16,3-22-9-16,-1-15-7 0,-5-11-12 15,-2-7-11-15,-4 7-19 16,-19 39-10 15,-4 21-13-31,2 0-6 0,-3-31-48 0,-4 19-56 0,-17 29-199 16</inkml:trace>
  <inkml:trace contextRef="#ctx0" brushRef="#br0" timeOffset="159682.2414">9846 13942 602 0,'-2'4'325'0,"2"11"-28"0,0 8-101 15,0 10-55-15,2 5-22 16,2 2-38-16,-4-3-15 16,3-9-12-16,1-8-6 15,-2-13 3-15,6-6 9 16,0-11 18-16,-7-14 8 15,-2-10-13-15,-6-4-12 0,-2-4-20 16,0-1-7 0,7 0-17-16,0 3-4 0,3 8-11 15,7 9-5-15,9 11-9 16,10 5 0-16,11 7 1 16,3 2-37-16,9 4-139 15,-3 2-124-15</inkml:trace>
  <inkml:trace contextRef="#ctx0" brushRef="#br0" timeOffset="159862.3152">9845 14066 867 0,'0'0'381'16,"10"0"-178"-16,11 0-66 0,21 0-72 15,7-1-16-15,3-1-55 16,-3-1-93-16</inkml:trace>
  <inkml:trace contextRef="#ctx0" brushRef="#br0" timeOffset="160209.4363">9770 13701 901 0,'11'-1'413'16,"5"-3"-155"-16,20 4-178 16,14 4-30-16,9 0-26 15,6 1-10-15,-8-2-3 0,-10-3 1 16,-15-2-42-1,-8-5-28-15,-14-5-10 0,-8-1-2 16,-7-6 46-16,1 4 38 16,0 4 36-16,3 4 5 15,5 8 20-15,1 5-1 16,7 5-16 0,1 4 4-16,-4 4 12 0,-1-1 4 0,-12-1 2 15,0 0-6 1,-5-4-46-16,-6 1 100 15</inkml:trace>
  <inkml:trace contextRef="#ctx0" brushRef="#br0" timeOffset="176568.5359">1817 15243 785 0,'5'-18'355'16,"5"-25"-162"-16,4-5-39 15,3-3-53-15,-2 1-13 0,-4 7-13 16,-4 7 0-16,-6 17-10 16,-1 10-25-16,-1 23-34 15,-2 7-15-15,7 20-13 16,4 8 8-16,9 8 8 16,9 3 4-16,-5-3 9 15,0-4-13-15,-9-14-123 16,-4-7-130-16</inkml:trace>
  <inkml:trace contextRef="#ctx0" brushRef="#br0" timeOffset="176737.1063">1680 15408 822 0,'1'5'373'0,"4"5"-146"15,27 0-96-15,18-4-19 16,34-5-34-16,12-2-30 15,10-7-28-15,2 1 8 16,-18 6-155 0,-7 1-244-16</inkml:trace>
  <inkml:trace contextRef="#ctx0" brushRef="#br0" timeOffset="177133.4447">1838 15784 839 0,'-7'-12'380'0,"-6"-18"-161"16,16 2-83-16,20-8-56 0,14 6-21 15,20 9-22-15,-1 6-3 16,5 21-7-16,-13 9 0 15,-25 19 13-15,-10 11 11 16,-27 11 7 0,-8 4-2-16,-11-4-18 0,-4-5-11 15,-6-20-40-15,-2-12-20 16,4-19-65 0,2-9-14-16,13-9 17 0,10-2 16 0,19 2 76 31,9 2 21-31,18 12 30 15,7 7 14-15,7 13 4 16,3 7-4-16,-4 6-7 0,-3 4-9 16,-7-3-14-16,0-5-14 0,2-14-309 15</inkml:trace>
  <inkml:trace contextRef="#ctx0" brushRef="#br0" timeOffset="177740.0985">2509 15233 1029 0,'5'2'411'16,"5"5"-256"-1,6 8-41-15,3 10-39 16,0 9-9-16,-5 4-21 0,-6 2-6 15,-4-7-5-15,-4-6-2 16,-2-14 3-16,0-6 7 16,1-13 1-16,0-11-2 15,5-11-15-15,2-5-14 16,9-4-14-16,2 2-4 16,9 12-12-16,1 9-4 15,-1 17-4-15,-2 10 3 0,-8 17 17 16,-5 8 8-16,-8 6 15 15,-3-2 1-15,-5-8-3 16,2-5-2-16,3-17-1 16,2-9-6-16,7-18-10 15,5-8-2-15,7-16-4 16,4-4 4-16,4-1 5 16,2 1-2-16,-3 16 6 15,-1 8 10-15,-7 19 11 16,-5 10 15-16,-3 19 5 15,-4 6 0-15,-6 7-3 16,3-2-11-16,-3-7 15 0,0-7-74 16</inkml:trace>
  <inkml:trace contextRef="#ctx0" brushRef="#br0" timeOffset="178280.0515">3200 15293 739 0,'-4'14'354'15,"-3"6"-117"-15,5 18-150 0,2 4-18 16,7 1-35 0,5 0-10-16,10-9-11 0,4-11 3 15,8-13 10-15,6-9 6 16,1-12 12 0,-3-4 2-16,-7-14 0 0,-9-4-1 0,-12-9-6 15,-4-3-6-15,-12 4 11 16,5 7 2-1,-3 16-2-15,0 11-7 0,3 20-20 16,-4 8-7-16,5 15-9 16,3 5 5-16,8-1-1 15,5-4 0 1,8-6-79-16,-1-7-104 0</inkml:trace>
  <inkml:trace contextRef="#ctx0" brushRef="#br0" timeOffset="178471.4938">3573 15561 963 0,'0'7'431'0,"1"7"-214"16,3 13-104-1,-1 7-20-15,-1 5-45 0,0 0-12 0,-2-10 9 16,-4-5-56-1,6-16-157-15,0-6-180 16</inkml:trace>
  <inkml:trace contextRef="#ctx0" brushRef="#br0" timeOffset="178763.0938">3556 15584 617 0,'0'-2'386'0,"3"-2"7"16,18-1-247-16,6 3-48 15,15-1-55-15,1 0-15 0,-5 1-15 16,-5 2-5-16,-14 6-3 16,-9 1 1-16,-16 4 9 15,-4 0 5-15,-6-1 5 16,1 1-1-16,7-4-13 16,2-1-7-16,9-4-6 15,6-2-3-15,7 4-3 16,3-2 4-16,-1 8 11 15,-3 6 22-15,-15 7 52 16,-12 4 18-16,-18-1 8 16,-8 0-15-16,-7-10-44 15,5-8-58-15,13-13-270 16</inkml:trace>
  <inkml:trace contextRef="#ctx0" brushRef="#br0" timeOffset="179140.3678">3627 15134 960 0,'5'-13'438'16,"4"-5"-203"-16,18 5-103 16,7 0-32-16,10 13-48 15,1 0-21-15,-8 7-17 16,-9 9 3-16,-25 7 8 0,-11 8 4 16,-20 12 3-1,-3-4-8-15,8-2-10 0,10-7-4 16,21-14 2-16,12-6 8 15,17-12 17-15,3-5 5 16,5-3 2 0,-3 1-7-16,-12 3-15 15,-5-1 18-15,-12 4-532 0</inkml:trace>
  <inkml:trace contextRef="#ctx0" brushRef="#br0" timeOffset="183700.9817">4253 15391 1078 0,'9'3'447'0,"23"6"-222"0,21 6-60 16,18-1-24-16,9 0-32 15,3-9-65-15,-4-5-19 16,-5-5-250-1</inkml:trace>
  <inkml:trace contextRef="#ctx0" brushRef="#br0" timeOffset="184162.6105">5426 15043 759 0,'-23'-4'450'31,"-15"1"-6"-31,-10 7-314 16,3 16-52-16,9 16-63 15,4 10-18-15,20 25-9 16,9 8 1-16,26 9 7 16,15-5 3-16,21-15 1 15,10-15 0-15,1-31 12 16,-2-10 7-16,-3-29 19 15,-2-12 32-15,-7-23 41 0,-10-15 20 16,-27-9 24-16,-19-6-22 16,-35 7-40-16,-12 11-26 15,-22 17-50-15,5 20-17 16,4 18-19-16,7 7-38 16,19 11-165-16</inkml:trace>
  <inkml:trace contextRef="#ctx0" brushRef="#br0" timeOffset="184350.5091">5659 15154 1034 0,'-11'4'493'0,"-16"10"-179"15,-9 5-78-15,-14 23-84 16,-2 9-40-16,-2 15-61 15,2-1-16-15,18-7-6 16,8-8-71-16,25-21-562 0</inkml:trace>
  <inkml:trace contextRef="#ctx0" brushRef="#br0" timeOffset="184944.8914">6362 15287 677 0,'-1'0'363'16,"1"0"-74"-16,4 1-112 15,-4-1-76-15,20 1-16 16,65 2-20-16,-19-2-21 16,9 0-21-16,-2 0-5 0,-18 1-59 15,-12-2-77 1</inkml:trace>
  <inkml:trace contextRef="#ctx0" brushRef="#br0" timeOffset="185180.0757">6421 15480 927 0,'2'3'402'0,"13"-2"-172"15,3-1-40-15,24-2-9 16,12-2-28-16,7 4-68 0,0-3-25 16,-11 4-44-16,-11 0-56 15</inkml:trace>
  <inkml:trace contextRef="#ctx0" brushRef="#br0" timeOffset="223818.6641">7879 15543 868 0,'1'5'379'16,"8"5"-177"-16,10 0-48 16,17-3-32-16,7 1-15 15,8-8-33-15,-2-1-9 0,-11-8-15 16,-8-4-3-1,-14-12 5-15,-9-3 2 16,-13-14-4-16,-6-8-7 16,-7-15-17-16,-3-13-8 15,2-13-12-15,4-2-4 16,16 2-7-16,9 9-10 16,24 22-4-16,6 12-35 15,8 31-65-15,1 15-44 16,-6 19-245-16</inkml:trace>
  <inkml:trace contextRef="#ctx0" brushRef="#br0" timeOffset="223986.8831">7976 15305 899 0,'1'0'418'16,"14"0"-156"-16,17-1-118 0,26-1-85 15,12-1-17-15,8 0-57 16,0 1-123-16</inkml:trace>
  <inkml:trace contextRef="#ctx0" brushRef="#br0" timeOffset="224409.2368">8367 15489 795 0,'5'0'386'0,"2"1"-134"15,3 8-57-15,-8 8-61 0,-2 3-30 16,0 7-44-16,-2-2-14 15,0-1-25-15,1-4-4 16,-4-9-4 0,-2-6-6-16,10-12-19 15,2-6-8-15,10-10-9 16,2-3 1-16,0-1 16 16,3 2 6-16,-4 6 7 15,-4 4 2-15,-8 11 24 0,-5 3 9 16,-11 6 18-1,0 7 8-15,-8 3-14 16,4 2-9-16,6 1-19 16,5 0-9-16,11-3-11 15,3-4-2-15,15-2 2 16,4-6 3-16,9-3-3 16,-3-3-56-16</inkml:trace>
  <inkml:trace contextRef="#ctx0" brushRef="#br0" timeOffset="224938.9673">8738 15356 1368 0,'-4'1'570'0,"1"5"-351"16,4-2-69-16,-1-4-87 15,0 0-37-15,17 3-599 16</inkml:trace>
  <inkml:trace contextRef="#ctx0" brushRef="#br0" timeOffset="228062.2219">9279 15067 445 0,'3'-8'294'0,"-1"-10"16"0,2 8-55 16,-9 10-91-16,-5 6-35 15,-3 17-59-15,-6 9-25 16,-3 22-18-16,-1 14-8 0,-4 11-9 16,5-2-2-16,6-14 4 15,5-11 3-15,8-25-1 16,4-10 3-16,9-25 1 16,1-9-3-16,8-22-1 31,-1-11-4-31,6-6-10 0,0-4-15 15,-1-4-5-15,-1 8 1 0,-3 10 3 16,-3 3 16-16,-3 16 0 16,-6 3 0-16,-5 10-4 15,-1 7-8-15,-1 13-3 16,2 7 0-16,2 11 2 16,4 8 6-16,8 11 2 15,9 7 1-15,15 6 2 0,1 2 2 16,2-4 6-16,-5-5 1 15,-16-9 1-15,-8-5 1 16,-18-9 6-16,-10-4 5 16,-20-8 9-16,-8-2 3 15,-10-9-1 1,-5-3-5-16,-1 0-11 0,1-7-7 16,10 7-28-16,10 1-49 0,20 5-211 15</inkml:trace>
  <inkml:trace contextRef="#ctx0" brushRef="#br0" timeOffset="228424.8527">9689 15274 783 0,'2'-1'378'0,"11"-1"-138"15,10 2-77-15,5 8-76 16,10 8-19-16,1 9-23 16,3 9-11-16,0 5-15 15,-4 0-3-15,-3-4 0 16,-5-9 0-16,-8-11-53 16,-4-4-56-16,-6-10-242 15</inkml:trace>
  <inkml:trace contextRef="#ctx0" brushRef="#br0" timeOffset="228662.4273">10007 15258 634 0,'-2'-2'331'16,"-4"0"-81"-16,-2 0-35 15,-7 7-51-15,-3 7-17 16,-12 12-28-16,-4 9-11 16,-4 11-42-16,1 6-20 15,-3-7-29-15,3-3-8 0,11-13 1 16,5-8-32-16,16-12-154 16</inkml:trace>
  <inkml:trace contextRef="#ctx0" brushRef="#br0" timeOffset="264243.6982">10323 15367 999 0,'0'2'464'0,"-1"-2"-197"31,0 0-46-31,0 0-83 0,0 0-48 16,-1 0-62-16,2 0-10 16,0 0-143-1</inkml:trace>
  <inkml:trace contextRef="#ctx0" brushRef="#br0" timeOffset="264678.1006">10850 15206 624 0,'-12'-3'367'0,"-13"-4"-77"16,-4 8-77-16,-3 4-36 15,-5 12-82-15,5 5-36 16,10 11-51-16,7 9-10 16,18-1-10-16,15 4 2 15,16-14 6-15,8-5 4 16,7-15 8-16,-1-6 11 16,-2-3-78-1,-5-8-62-15,-5-5-278 0</inkml:trace>
  <inkml:trace contextRef="#ctx0" brushRef="#br0" timeOffset="264954.9878">11132 15286 774 0,'-4'-6'380'0,"-10"-5"-122"16,-3-1-42-16,-8 5-65 0,-3 1-29 15,-1 11-46-15,2 7-26 16,4 8-30-1,6 7-13-15,14 4-18 16,3 1-2-16,15-1 4 16,6 0 0-16,12-10 11 0,4-5 5 15,5-15 4-15,1-5 1 16,-7-16 3 0,-11-7 1-16,-13-6 2 0,-10-4 4 15,-6 4-5-15,-4 2-6 16,-10 10-15-1,-1 10-38-15,-7 15-185 0</inkml:trace>
  <inkml:trace contextRef="#ctx0" brushRef="#br0" timeOffset="265255.0156">11325 15244 675 0,'-2'-7'416'16,"3"-4"-37"-16,10 9-190 16,12 2-47-16,19 13-81 0,1 6-20 15,0 14-8-15,-9 8 3 16,-22 4 24-1,-10 2 15-15,-19-9 9 16,-9-2-1-16,-12-19-18 0,-4-8-15 16,4-12-153-1,6-12 141-15</inkml:trace>
  <inkml:trace contextRef="#ctx0" brushRef="#br0" timeOffset="265675.0698">11898 14903 915 0,'-16'1'408'0,"-16"13"-188"0,-4 7-57 15,1 22-67-15,4 4-21 16,5 14-29-16,12 8-8 16,13 8-4-16,5 5-7 15,22-5-11-15,1-6-3 16,12-27-1-16,3-11-23 16,-2-24-138-1,-2-6-167-15</inkml:trace>
  <inkml:trace contextRef="#ctx0" brushRef="#br0" timeOffset="266070.1987">11994 15263 779 0,'-3'1'390'0,"-2"4"-127"0,3 11-117 15,2 4-27-15,3 8-35 16,1-2-17-16,0-6-22 0,3-2-10 15,-4-13-4-15,2-5 2 16,-3-11 0-16,-2-10 0 16,-2-9-13-16,-3-5-7 15,-2 0-6-15,5 2-3 16,3 7-6-16,5 3-6 16,10 10-7-1,2 6-1-15,10 7 4 16,4 3 3-16,3-1 7 0,-3 0 1 15,-3-2 0 1,0 0-2-16,-10-2-11 0,-1 0 1 16,-14 0-2-16,-1 6 1 15,-4 7 12 1,-6 3 7-16,2 7 13 0,2 0 2 16,0 3 0-16,4 6-9 0,4 5 0 15,-2 0-30 1,7 0-212-16</inkml:trace>
  <inkml:trace contextRef="#ctx0" brushRef="#br0" timeOffset="266338.9768">12290 14953 886 0,'21'5'403'0,"26"13"-179"15,11 8-68-15,10 16-48 0,-8 3-6 16,-26 11 14-16,-17 8 8 16,-30 9-17-16,-15 2-9 0,-8-10-32 15,0-11-17 1,9-19-17-1,6-8 4-15,9-13-152 0</inkml:trace>
  <inkml:trace contextRef="#ctx0" brushRef="#br0" timeOffset="270141.2206">10710 15714 540 0,'-10'4'289'16,"-6"2"-22"-16,21-6-170 15,13-6-18-15,27-17-10 16,13-9-8-16,35-26-32 16,22-17-8-16,34-31 2 15,17-14-2-15,20-15 0 16,0 1 0-16,-5 10-11 16,-20 14 1-16,-37 25-2 15,-27 15 0-15,-39 26-5 16,-11 8-3-16,-26 15-1 15,-6 7-2-15,-19 9-1 16,-11 2 1 0,-9 4 2-16,-3-2 0 0,1-2 2 15,6 6 0-15,4-3 0 0,8 0-1 16,8 0-5-16,5-1-6 31,3-4-2-31,2 1 0 0,6 1 4 16,0-2 4-1,9 3 16-15,1 2 14 16,-8 1 18-16,-2 4 10 0,-11 9 2 16,-6 4-6-16,-8 2-11 15,-4-1-29-15,0-6-201 16</inkml:trace>
  <inkml:trace contextRef="#ctx0" brushRef="#br0" timeOffset="270442.5409">12213 14245 888 0,'3'-1'379'0,"13"-3"-199"15,4-2-43-15,16 1-57 16,10-1-20-16,2 4-37 16,1 0 5-16,-8 2-138 15,-6-1-189-15</inkml:trace>
  <inkml:trace contextRef="#ctx0" brushRef="#br0" timeOffset="270973.6867">12651 14243 509 0,'2'-9'278'16,"4"-4"-64"0,3-7-98-16,3-1-31 15,4-1-32-15,-2-4-3 0,2 7 19 16,-11-4 18-16,-1 8 21 15,-4 5 1 1,-2 3-18-16,2 7-21 16,-2 1-39-16,2-1-15 0,0 0-19 15,0 0-4 1,0 13 3-16,5 36 0 16,-3-25 0-16,2 3 0 0,2 5 3 15,-5-5 1-15,6 0 1 16,-8-2 2-16,1-2 2 0,3-1 0 15,-4-8 4-15,3-3 1 16,-4-4 2-16,-9-3 0 16,-4 1 0-1,-1 0-3-15,2 1-6 16,1-2-1-16,6 1-7 16,2-2-3-16,10-3-4 15,10 2 0-15,8-5 4 0,3 0 3 16,5-2 8-1,-3-3 4-15,-4 2 5 0,-2-1 1 16,-13 3-74 0</inkml:trace>
  <inkml:trace contextRef="#ctx0" brushRef="#br0" timeOffset="272413.8066">13309 15091 730 0,'0'-3'365'0,"0"-3"-130"0,-2 6-34 0,1 0-72 15,-2 10-36 1,-1 21-41-16,-4 68-18 0,9-36-19 16,-1-2-5-16,9-7 0 0,0-6 3 31,0-12-76-31,3-6-76 16</inkml:trace>
  <inkml:trace contextRef="#ctx0" brushRef="#br0" timeOffset="272615.2415">13142 15332 544 0,'11'0'352'0,"17"0"34"16,15 0-131-16,24-3-95 15,9-3-39-15,11-3-71 16,-7-2-13-16,-20 1 3 16,-11 1-53-16</inkml:trace>
  <inkml:trace contextRef="#ctx0" brushRef="#br0" timeOffset="288673.3753">14133 14953 738 0,'0'-6'393'0,"2"-2"-123"0,0 16-124 15,-1 12-30-15,6 28-49 16,-5 15-8-16,4 28 0 16,1 10-14-16,-5-4-11 15,5-9 2-15,-5-31-10 16,4-19-17-16,6-24-72 16,-8-17-64-16,1-21-256 15</inkml:trace>
  <inkml:trace contextRef="#ctx0" brushRef="#br0" timeOffset="288838.2684">14064 14976 844 0,'7'0'378'0,"13"2"-172"0,13 3-48 16,19-2-60-16,7 1-28 0,19-2-39 31,-3-1-18-31,-5 3-155 0,-6-1-301 0</inkml:trace>
  <inkml:trace contextRef="#ctx0" brushRef="#br0" timeOffset="289017.0025">14146 15247 1156 0,'10'1'468'0,"18"2"-303"16,17-3-48-16,23 0-48 0,2-1-23 16,3-1-111-16,-8 1-141 15</inkml:trace>
  <inkml:trace contextRef="#ctx0" brushRef="#br0" timeOffset="289326.2902">14682 15363 1133 0,'4'0'485'15,"2"0"-263"-15,1 0-99 0,7-2-65 16,2 0-97-16</inkml:trace>
  <inkml:trace contextRef="#ctx0" brushRef="#br0" timeOffset="290125.5361">15152 15109 794 0,'-5'10'313'0,"-14"17"-197"15,-1 16-21 1,-6 17-16-1,-4 6-17-15,6 2-27 0,6-9-19 16,12-18-1-16,6-11-2 16,12-30 0-16,5-17-2 0,7-29-1 31,7-14 1-31,-7-13-1 0,-2 0-2 0,-7 8 0 16,-3 8-1-16,-3 17 22 15,-2 10 8 1,0 19 3-16,-10 5-5 15,3 18-26-15,1 6-10 16,4 7-7-16,7 12 2 16,10 3 0-16,9 7 2 15,12 6 3-15,7-3 1 16,2-7 7-16,-4-3 3 0,-17-11 3 16,-11-3 4-1,-27-7 8-15,-19-10 2 0,-32-1 2 16,-12-4-2-16,-13-4-11 0,5 1-6 15,16-2-6 1,10 1-3-16,22 0-39 16,10 0-50-16,24 0-181 15</inkml:trace>
  <inkml:trace contextRef="#ctx0" brushRef="#br0" timeOffset="290349.0456">15642 15209 1167 0,'6'-3'492'0,"9"2"-276"16,11 15-134-16,8 7-31 15,8 18-31-15,-3 6-7 16,-8 1-1-16,-6 0-3 15,-6-10-130-15,-3-10-158 16</inkml:trace>
  <inkml:trace contextRef="#ctx0" brushRef="#br0" timeOffset="290495.482">15888 15173 1211 0,'-16'7'519'0,"-28"11"-276"16,-6 11-64-16,-6 14-85 15,6 7-32-15,14 8-44 16,8-4-6-16,16-13-148 0,2-14-172 16</inkml:trace>
  <inkml:trace contextRef="#ctx0" brushRef="#br0" timeOffset="291343.5243">16150 15249 1075 0,'-1'5'470'0,"-11"3"-238"15,1 1-43-15,6-2-79 16,1-1-38-16,7-6-91 15,15-2-100-15</inkml:trace>
  <inkml:trace contextRef="#ctx0" brushRef="#br0" timeOffset="292341.2517">16603 15189 705 0,'-13'-5'359'16,"-15"-6"-111"-1,-3 13-110-15,-6 6-30 16,-1 16-47-16,7 12-25 0,13 11-13 16,17 4-3-16,23-6-2 15,14-6 5-15,16-18-6 16,4-8-10-16,-2-13-108 15,-7-8-125-15</inkml:trace>
  <inkml:trace contextRef="#ctx0" brushRef="#br0" timeOffset="296337.0367">16734 15297 9 0,'-3'2'3'0,"-2"1"-1"15,2-2 0-15,3-1 0 16,0-1 2-16,0 0-2 15,2 0-1-15</inkml:trace>
  <inkml:trace contextRef="#ctx0" brushRef="#br0" timeOffset="296620.9796">16899 15263 621 0,'-9'-7'310'0,"-12"-6"-98"15,-5 4-40-15,-4 10-70 16,-2 5-29 0,4 14-51-16,6 3-16 15,15 11-16-15,7 3-4 16,19 0 6-16,10-4 6 0,15-18 15 16,7-9 7-16,0-19 9 15,-2-8 4-15,-22-11 20 16,-9-2 5-1,-27 0-5-15,-13 2-7 0,-11 10-31 16,-7 1 5 0,11 12-129-16,6 5-168 0</inkml:trace>
  <inkml:trace contextRef="#ctx0" brushRef="#br0" timeOffset="296984.1656">17193 15222 558 0,'-11'-2'319'0,"-11"-6"-63"16,3 8-121-16,3 1-44 15,8 8-63-15,3 4-18 0,7 7-10 0,9 5-1 16,12 7 3-16,13 12 2 16,-5-2 22-16,-7-2 22 15,-20-4 57-15,-11-13 22 16,-17-4-6-16,-2-5-14 15,-3-14-46-15,-1-9-41 32,13-11-254-32</inkml:trace>
  <inkml:trace contextRef="#ctx0" brushRef="#br0" timeOffset="297460.3158">17591 14897 643 0,'-13'12'312'0,"-21"16"-93"16,-8 13-35-16,-6 20-25 16,1 8-20-16,21 16-52 15,19 7-19-15,35 0-42 16,17-4-9-16,20-24 15 15,8-15-63-15</inkml:trace>
  <inkml:trace contextRef="#ctx0" brushRef="#br0" timeOffset="298108.8436">18258 15039 844 0,'10'0'381'0,"17"4"-182"16,14 9-47-16,14 15-61 15,-2 11-11-15,-16 28 10 0,-10 12 1 16,-30 14-4-16,-17-5-11 15,-20-15-32 1,-13-12-22-16,-2-24-202 16</inkml:trace>
  <inkml:trace contextRef="#ctx0" brushRef="#br0" timeOffset="310379.4925">17949 15143 360 0,'-8'-5'262'0,"-15"-5"45"16,-3 1-74-16,-4 9-88 15,-6 5-37-15,1 19-64 16,2 10-19-16,5 16-10 0,11 8-2 16,17 11-4-16,9-1 1 15,24-5-5-15,9-8 1 16,18-26 10-16,6-14 10 16,-2-22 11-16,-4-14-2 15,-17-14 51-15,-11-10 14 16,-23-14 18-16,-12-4 11 15,-20 0-54-15,-12 6-22 0,-10 16-34 16,-3 10-13 0,-2 15-19-16,8 4-59 15,13 11-188-15</inkml:trace>
  <inkml:trace contextRef="#ctx0" brushRef="#br0" timeOffset="310603.0688">17756 15484 674 0,'7'-1'423'0,"6"-1"-62"15,17-12-75-15,13-8-19 16,15-11-78-16,3-7-44 0,-2-3-62 15,-8 0-36-15,-16 6-321 16</inkml:trace>
  <inkml:trace contextRef="#ctx0" brushRef="#br0" timeOffset="316026.8947">16565 15594 391 0,'-12'5'164'0,"-3"12"-86"0,8-6-54 16,21-12 13-16,15-5 13 16,27-21 18-16,17-14 1 0,48-26 0 15,22-19 5-15,46-23 5 16,14-2-9-1,17-13-28-15,-4 6-16 0,-32 13-16 16,-18 12 0-16,-54 36 0 16,-18 14 0-16,-38 21 0 15,-19 8 1-15,-17 2-9 16,-15 1-6-16,-12 0-5 16,-6-1-1-16,-17 1 3 15,0-1 6-15,-4 4 1 16,5-2 1-16,13 5 0 15,4-1-1-15,15-2-11 16,6 6-6-16,14 5-6 16,8 2 7-16,4 8 28 0,-3 2 16 15,-8 2 16-15,-11 6 0 16,-13 0-9 0,-2-4-53-16</inkml:trace>
  <inkml:trace contextRef="#ctx0" brushRef="#br0" timeOffset="316282.6046">18619 14440 600 0,'-4'-6'306'16,"-3"-6"-51"-16,2-1-99 16,5 1-56-16,6-3-20 0,5-5-42 15,8-4-18-15,5-1-13 16,0 1 0-16,-4 3 10 15,-6 5 12-15,-9 9 23 16,-3 6 2-16,-4 10 0 16,0 11-6-16,0 18-11 15,3 11 0-15,8 9-7 16,3 2-6-16,0-15-11 16,2-11-62-16</inkml:trace>
  <inkml:trace contextRef="#ctx0" brushRef="#br0" timeOffset="317979.1805">18992 15297 624 0,'8'0'299'0,"10"-3"-104"0,9-1-15 16,16-2-42-16,12-4-24 15,14 3-49-15,5 3-21 16,-12 4-19-1,-9 6-17-15,-22 2-106 16,-13 1-109-16</inkml:trace>
  <inkml:trace contextRef="#ctx0" brushRef="#br0" timeOffset="318141.914">19042 15421 712 0,'-1'6'365'0,"1"7"-89"16,13 1-60 0,28-5-58-16,11 2-26 0,16-8-47 15,3-2-21-15,-10-2-105 16</inkml:trace>
  <inkml:trace contextRef="#ctx0" brushRef="#br0" timeOffset="318563.0667">19959 15345 1087 0,'9'2'442'0,"12"3"-273"16,9 2-47-16,29-3-47 16,4-2-24-16,14-2-43 15,-1-2-71-15</inkml:trace>
  <inkml:trace contextRef="#ctx0" brushRef="#br0" timeOffset="318921.987">20501 15556 740 0,'13'9'363'16,"11"4"-134"-16,7-7-60 16,8-1-7-1,-2-12-36-15,0-4-21 0,-5-12-21 16,-7-13-11-1,-5-14-13-15,-9-10-9 0,-9-12-20 16,-6-3-6-16,-6-1-11 16,2-13-4-16,18-1-15 15,11 4-5-15,13 13-4 16,0 19 2-16,-7 26-83 0,-1 13-62 16,-3 20-289-1</inkml:trace>
  <inkml:trace contextRef="#ctx0" brushRef="#br0" timeOffset="319112.5745">20568 15281 1004 0,'5'-1'421'16,"22"-2"-220"-16,10 3-103 15,28 1-55-15,8 1-10 0,-6 5-87 16,-5 0-175-16</inkml:trace>
  <inkml:trace contextRef="#ctx0" brushRef="#br0" timeOffset="319468.6712">20938 15488 797 0,'3'0'390'0,"-1"3"-94"16,4 9-110-16,2 3-71 15,-8 4-15-15,4 3-49 16,-1-1-18-16,-1 0-16 16,6-3-3-16,-3-5-2 0,-4-4-8 0,7-9-18 15,-4-8-9 1,4-9-19-16,7-4 2 0,-1-2 13 15,-1-1 8 1,0 4 15-16,-4 6 6 16,-4 7 9-1,-5 4 6-15,-7 6 7 0,-7 5 1 16,0 6-4-16,-2 3-2 16,6 0-9-16,8-5-4 0,9 3-4 15,12-2 0 1,18 0 3-16,2-4 2 15,10-6-20-15,-2 0-120 16</inkml:trace>
  <inkml:trace contextRef="#ctx0" brushRef="#br0" timeOffset="320157.9377">21559 14994 1050 0,'-12'11'409'15,"-14"12"-288"-15,1 12-34 16,-4 11-37-16,2 5-19 0,6 5-22 16,1-5-3-16,8-10-1 15,11-11-1-15,9-18 4 16,1-10 3-16,7-19 4 16,1-7 1-16,-1-14-1 15,3-1-3-15,-5-4-5 16,5 4-1-16,-2 5-3 15,-2 2-1-15,0 11-1 16,-7 3 0-16,-3 9-8 16,0 9-5-16,0 12-2 15,2 0-3-15,6 12 7 0,7-1 2 16,18 10 1-16,6 5 2 16,9 1 5-1,-6 0 3-15,-17-7 2 0,-11-3 0 16,-23-8 5-16,-7-4-1 15,-27-5 4-15,-11-2 0 16,-16-3-3-16,-4-1-2 16,11-1-5-16,8-3-1 15,25-2-10-15,8 0-20 16,14-6-78-16,7-2-59 16,15-3-292-16</inkml:trace>
  <inkml:trace contextRef="#ctx0" brushRef="#br0" timeOffset="320358.8981">21962 15203 1028 0,'5'0'445'0,"9"0"-209"16,6 11-97-16,4 7-57 0,2 5-20 15,0 8-33-15,-3 1-9 16,-4 0-56-16,-1 0-61 16</inkml:trace>
  <inkml:trace contextRef="#ctx0" brushRef="#br0" timeOffset="320530.9856">22243 15188 1092 0,'-14'2'479'16,"-21"10"-237"-16,-6 4-68 16,-4 12-71-16,-5 3-34 15,10 8-43-15,9 2-14 16,10-6-141-16,13-9-237 0</inkml:trace>
  <inkml:trace contextRef="#ctx0" brushRef="#br0" timeOffset="320973.2892">22799 15041 841 0,'2'0'391'16,"0"4"-143"-16,-6 6-69 0,-4 23-84 15,3 7-14-15,-1 15-45 16,1 11-16-16,5 1-6 15,1-5 1-15,6-13-48 16,3-14-74-16</inkml:trace>
  <inkml:trace contextRef="#ctx0" brushRef="#br0" timeOffset="321131.6999">22564 15269 911 0,'8'0'406'15,"7"2"-159"-15,25 1-154 16,15 3-12-16,19 0-32 16,8-4-20-16,2 2-32 15,-7-2-60-15</inkml:trace>
  <inkml:trace contextRef="#ctx0" brushRef="#br0" timeOffset="321456.8488">23247 15097 716 0,'0'7'346'16,"0"12"-103"-16,-1 7-71 15,4 11-45-15,1 4-25 0,-1 8-45 16,-2 0-14-16,0-4-19 16,3-3-3-16,3-17 0 15,-2-9 9-15,-5-18 6 16,-5-12 0-16,-3-16-3 15,-3-7-12-15,0-10-8 16,-3-10 0-16,-7-7-1 16,3-1-2-16,4 2-5 15,3 4-5-15,15 9-6 16,4 7-4-16,10 14-7 16,8 9-3-16,5 12-1 15,8 7 2-15,1 8 5 16,8 3-42-16,-1 3-140 15,4-2-147-15</inkml:trace>
  <inkml:trace contextRef="#ctx0" brushRef="#br0" timeOffset="321670.7">23226 15196 732 0,'-3'3'389'15,"3"3"-76"-15,12-2-64 0,27 0-94 16,11-3-38-16,16 3-64 16,2-3-21-16,-6 5-95 15</inkml:trace>
  <inkml:trace contextRef="#ctx0" brushRef="#br0" timeOffset="322339.4401">23846 15033 656 0,'-4'0'359'16,"-8"3"-58"-1,-2 9-103 1,-2 18-99-16,-6 4-22 0,-1 13-34 16,-4 1-14-1,-6 2-10-15,8 1 1 0,5-14-4 16,9-11-1-16,11-20 8 15,4-11 4-15,13-18 0 0,0-9 0 16,5-13-11 0,2-3-4-16,-4-4-2 15,0 1-1-15,2 10-5 16,-7 2-2-16,5 12-2 16,-9 5-2-16,-8 13-6 15,5 9-1-15,-8 14-5 16,8 9 0-16,10 10 5 15,4 5 2-15,16 6 5 16,6 2 2-16,8-2 4 16,-3-2 2-16,-14-7 1 0,-13-6 0 15,-22-6 2 1,-9-5 2-16,-21-6 4 16,-11-6 3-16,-16-5-4 0,-1-1-2 15,-1-6-6-15,6 0-3 16,15 2 1-16,4-1-24 15,20 2-89-15,3 0-87 0</inkml:trace>
  <inkml:trace contextRef="#ctx0" brushRef="#br0" timeOffset="322607.0978">24141 15206 920 0,'0'-5'477'16,"0"-7"-153"-16,7 11-150 0,7 4-37 16,10 13-64-16,6 8-19 15,-2 6-20-15,3 3-9 16,-3 3-12-16,-4-2-8 15,1-5-88-15,-5-7-64 0,-5-14-225 16</inkml:trace>
  <inkml:trace contextRef="#ctx0" brushRef="#br0" timeOffset="322777.9246">24403 15207 862 0,'-9'-1'422'16,"-6"4"-134"-16,2 1-64 15,3 9-78-15,1 2-26 0,-5 5-51 0,-2 3-17 16,-11 3-22 0,1 3-8-16,-2 7-10 15,-3-2-8-15,-5 0-125 16,1-6-122-16</inkml:trace>
  <inkml:trace contextRef="#ctx0" brushRef="#br0" timeOffset="344041.5083">1773 17086 547 0,'6'-9'254'0,"12"-17"-88"16,5-9-44-16,10-14-23 16,4-9-6-16,4-3-22 15,-6 2 2-15,-10 14 9 16,-6 10 0-16,-23 16 9 15,-3 11-6-15,-1 29-19 16,-4 17-17-16,12 25-32 16,4 12-7-16,3-2-5 15,5-6-3-15,6-6 3 0,-5-8-32 16,-5-11-122-16,-5-5-90 16</inkml:trace>
  <inkml:trace contextRef="#ctx0" brushRef="#br0" timeOffset="344208.5935">1648 17263 1011 0,'15'4'394'0,"31"1"-290"0,18-4-8 15,34-1-42-15,5-4-21 0,5-3-21 16,-7 3-12-1,-21-1-211-15</inkml:trace>
  <inkml:trace contextRef="#ctx0" brushRef="#br0" timeOffset="344602.7164">1861 17507 720 0,'15'-11'374'0,"6"-12"-111"0,19 8-133 16,5 5-20-1,1 8-64-15,3 13-19 16,-15 20 0-16,-16 10 6 15,-18 17 2-15,-12 5 0 16,-17 0-7 0,2-7-28-16,-15-15-52 15,-2-15-22-15,-3-23-17 16,4-8 19-16,12-16 48 16,10-3 25-16,18-3 56 0,10 5 16 15,21 7 15-15,7 3 2 16,21 9-30-16,-1 8-9 15,-3 8-13-15,3 2-8 16,-12-3 29-16,1-4-121 16</inkml:trace>
  <inkml:trace contextRef="#ctx0" brushRef="#br0" timeOffset="345309.5612">2501 17042 524 0,'13'-1'268'16,"7"1"-57"-16,3-2-47 0,-5 15-35 15,-2 4-19-15,-6 14-19 16,-3 12-18-16,-7 0-20 16,-1-6-6-16,-4-12-17 15,2-13 2-15,-1-20-1 16,-1-9-5-16,1-21-19 15,4-4-10-15,12 1-13 16,5 8 9-16,8 18 8 16,2 8 8-16,2 12 13 15,-4 5-4-15,-4 10 0 0,-8 1 0 16,-8 8-4 0,-4 1 0-16,-4-4 1 15,0-6 2-15,-2-16 3 0,5-9-4 16,3-19-12-1,5-8-5-15,16-7-9 16,2 1 1-16,10 8 6 0,3 6 7 16,-2 15 5-16,-4 6 4 15,-7 15 10-15,-10 7 3 16,-8 12 13-16,-5 2-2 16,-3 1-7-16,3-1-7 0,0-8-36 15,4-6-99 1</inkml:trace>
  <inkml:trace contextRef="#ctx0" brushRef="#br0" timeOffset="345736.0949">3247 16969 785 0,'-6'0'420'0,"-4"2"-72"16,0 13-156 0,0 11-103-16,0 5-25 15,4 12-39-15,4-1-10 0,13 5-9 16,11-3-3-1,14-10 0-15,6-10 0 0,7-17 4 16,0-7 2 0,-8-20 4-16,-2-7 2 15,-16-13 6-15,-8-5 0 16,-6 2 15-16,-6 0 6 16,-7 11 17-16,2 3 5 15,-5 14-4-15,0 10-9 16,8 14-17-16,-1 14-7 15,5 13-13-15,1 5-2 16,-3 5-4-16,4-4 7 0,0-8-153 16</inkml:trace>
  <inkml:trace contextRef="#ctx0" brushRef="#br0" timeOffset="346145.8748">3741 17172 848 0,'-3'8'404'0,"-4"17"-149"15,0 5-101-15,5 13-74 16,2 1-33-16,6-6-32 16,2-1-5-16,0-21-28 15,1-5-58-15,-2-15-248 16</inkml:trace>
  <inkml:trace contextRef="#ctx0" brushRef="#br0" timeOffset="346434.2002">3711 17219 781 0,'6'-6'364'0,"10"-2"-164"0,11-1-56 16,9 0-77-16,2 4-26 15,-4 7-22-15,-7 7-1 16,-15 10 0-16,-12 7 1 16,-12 6 4-16,-10-2 1 15,-2-8 3-15,3-5-3 0,8-15-15 16,7-2-6-1,17-3-13-15,7-3-4 16,13 5 8-16,7-1 3 16,-8 8 11-16,-7 7 10 15,-12 8 27-15,-12 6 11 16,-14 3 3-16,-8-2-4 16,-17-10-12-16,0-8-39 0,0-19-166 15,6-8-203-15</inkml:trace>
  <inkml:trace contextRef="#ctx0" brushRef="#br0" timeOffset="346953.4513">3871 16796 622 0,'-11'-13'332'16,"-7"-12"-81"-16,3 3-72 0,15 4-83 15,10 4-29-15,14 7-34 0,12 4-10 16,4 11-16 0,-3 5 0-16,-13 12-1 15,-9 5 3-15,-11 7 20 16,-10 1 7-16,-10 1 7 15,-2-5 0-15,-12-11-12 16,0-5-2-16,1-16-6 16,-3-4-2-16,12-4-11 15,10-3 2-15,8 2 5 16,7 1 2-16,13 1 9 16,6 5-3-16,11 4-6 0,4 2-1 15,-4 1-7-15,5-1-2 16,-2-1-20-16,-1-5-68 15</inkml:trace>
  <inkml:trace contextRef="#ctx0" brushRef="#br0" timeOffset="347546.1036">4514 17026 929 0,'12'-2'427'16,"14"2"-190"-16,20 0-132 15,6 0-22-15,12 3-51 16,-4-3-14-16,-9 1-20 16,-5 1-63-16</inkml:trace>
  <inkml:trace contextRef="#ctx0" brushRef="#br0" timeOffset="347785.7302">4547 17208 762 0,'0'0'372'16,"0"2"-108"-16,11 1-87 0,12 4-70 16,8 0-17-1,18-2-38-15,2-3-10 16,14-5-12-16,3-3-12 0,-6-7-93 16</inkml:trace>
  <inkml:trace contextRef="#ctx0" brushRef="#br0" timeOffset="350061.6305">5414 17126 593 0,'-8'-1'391'0,"-2"-2"29"16,4-1-142-16,21 0-111 15,15 3-34-15,30 1-47 16,11 4-7-16,17 0-18 0,0 1-12 16,-11-4-6-16,-13 4-95 15</inkml:trace>
  <inkml:trace contextRef="#ctx0" brushRef="#br0" timeOffset="354354.7428">6251 16941 570 0,'-6'0'310'0,"-5"8"-48"16,-1 6-82-16,7 14-72 15,2 7-24-15,10 1-43 16,8 1-12-16,13-2-13 15,6-6-4-15,11-14-1 0,0-13 1 16,-3-16 5-16,-5-10 5 16,-15-8 7-16,-6-2-2 15,-14-5-2-15,-2 2-6 16,-4 8 21 0,0 6 17-16,-6 15 4 0,5 8 1 15,4 18-30 1,-3 6-18-16,13 15-11 15,-1 2 0-15,2-4-14 16,7 0-63-16,-1-15-199 0</inkml:trace>
  <inkml:trace contextRef="#ctx0" brushRef="#br0" timeOffset="354588.3344">6277 16766 1026 0,'-3'5'440'0,"2"17"-241"15,-1 10-50-15,2 23-56 16,0 12-12-16,0 13-16 16,0 4-9-16,-5 3-11 15,-2 2-16-15,1-14-20 16,2-11 0-16,4-23-84 15,2-11-95-15</inkml:trace>
  <inkml:trace contextRef="#ctx0" brushRef="#br0" timeOffset="355082.7762">6655 17195 824 0,'1'1'424'0,"2"1"-137"16,-2 12-126-16,4 1-41 16,-1 8-57-16,-1 7-17 0,0 3-25 15,1-1-6-15,-1-6-7 16,0-6-1-16,-1-14-4 16,3-5 1-16,1-14 0 15,5-9-1-15,2-6 0 16,0-1-1-16,-1 1-1 15,-1 7 1-15,-5 11 3 16,-3 1 0-16,-7 11 1 16,-5 6 1-16,-8 6 0 15,-1 5-1-15,2 5-1 16,5-3-3-16,11 0-3 16,8-3-1-16,15-7 4 0,8-2 3 15,14-8 2-15,0 3 1 16,-8-4-19-16,-5 1-56 15</inkml:trace>
  <inkml:trace contextRef="#ctx0" brushRef="#br0" timeOffset="357252.797">6981 16890 596 0,'2'-5'305'0,"10"0"-66"0,2 9-52 16,3 11-44 0,0 10-14-16,-8 12-41 15,-3 0-15-15,-8 4-32 0,-6 3-12 16,-1-9-9-16,1-9 0 0,1-20 3 15,2-14-3-15,6-21-9 16,5-2-7-16,12-9-10 16,8 2-1-16,7 9-1 15,2 7 2 1,5 14 16 0,-2 3 8-16,0 9 23 0,-4 5 12 0,-12 5 13 31,-5 7 6-31,-10 5-2 0,-4-1-8 15,-2 8-20 1,-2-6-12-16,0 1-19 16,3 0-9-16,3-2-161 0,2 3-404 15</inkml:trace>
  <inkml:trace contextRef="#ctx0" brushRef="#br0" timeOffset="417029.691">7819 16660 704 0,'-14'10'318'15,"-5"9"-137"-15,-10 18-92 16,-3 12-23-16,3 19-30 15,0 8-12-15,7-3-19 16,6-6-1-16,9-17 1 16,5-14 0-16,7-18 2 15,6-11 1-15,6-21 1 0,3-14 0 16,4-11-3-16,-1-11-4 16,0-10-5-16,0-3-14 15,-3-4-1-15,0 5 2 16,-3 10 7-16,-5 12 10 15,-6 17 6-15,-6 2 5 16,-3 15 1 0,-3 6-1-16,1 14-1 0,4 11-5 15,8 13 1-15,6 7 0 16,13 16-1-16,6 3 1 0,5 2-2 16,4-5 2-1,-8-13 6-15,-6-4 1 16,-10-15 3-16,-9-4 2 0,-16-10 4 15,-9-7 2 1,-25-3 0-16,-5-4-3 0,-7-2-7 16,-7-2-5-16,4 3-7 15,3 0-3 1,12 5-36-16,15 2-47 16,24 1-184-16</inkml:trace>
  <inkml:trace contextRef="#ctx0" brushRef="#br0" timeOffset="417300.6123">8295 16922 1074 0,'7'2'414'0,"15"10"-284"15,2 7-46-15,6 12-34 0,3 6-12 16,-8 1-22-16,0-2-2 16,-1-6-45-1,0-3-87-15</inkml:trace>
  <inkml:trace contextRef="#ctx0" brushRef="#br0" timeOffset="417473.072">8562 16955 531 0,'-15'5'328'0,"-19"14"16"15,1 1-172-15,4 8-89 16,-2 3-23-16,4 3-34 15,1 2-10-15,-2-6-10 16,5-2-45-16</inkml:trace>
  <inkml:trace contextRef="#ctx0" brushRef="#br0" timeOffset="417896.805">9070 16896 835 0,'-4'6'359'0,"0"14"-183"15,0 9-63-15,4 16-43 16,3 1-6-16,1 7-20 16,2 1-4-16,1-8-7 15,0-1 1-15,1-17-115 16,0-10-189-16</inkml:trace>
  <inkml:trace contextRef="#ctx0" brushRef="#br0" timeOffset="418049.9541">8958 17077 993 0,'27'0'449'15,"35"2"-220"-15,14 6-65 16,2-5-83-16,-6 4-22 0,-15-4-540 16</inkml:trace>
  <inkml:trace contextRef="#ctx0" brushRef="#br0" timeOffset="418462.6181">9701 16673 816 0,'-5'8'367'0,"-2"20"-167"15,2 8-66-15,7 22-31 16,2 10-16-16,10 15-21 16,3 0-8-16,-5-9-30 15,-1-8-3-15,-7-23-1 16,-3-9 0-16,-1-19-12 15,1-9-56-15,-9-20-336 16</inkml:trace>
  <inkml:trace contextRef="#ctx0" brushRef="#br0" timeOffset="418619.4029">9686 16714 732 0,'27'-5'342'0,"29"-12"-152"0,9 1-51 15,7 5-77-15,-5 0-24 16,1 11-24-16,-6 3-3 16,-16 4-100-16,-7 2-170 15</inkml:trace>
  <inkml:trace contextRef="#ctx0" brushRef="#br0" timeOffset="418808.05">9690 16990 947 0,'27'7'467'16,"13"3"-178"-16,28-2-131 16,10-2-35-16,5-1-64 15,2 1-44-15</inkml:trace>
  <inkml:trace contextRef="#ctx0" brushRef="#br0" timeOffset="424138.3335">10299 17103 961 0,'1'1'478'0,"0"1"-145"0,-2-2-87 16,0 0-106-16,1 0-43 16,0 0-42-16,0 0-76 15</inkml:trace>
  <inkml:trace contextRef="#ctx0" brushRef="#br0" timeOffset="424810.715">10812 16865 615 0,'-20'31'307'15,"-7"26"-129"-15,2 7-82 16,4 1-8 0,10-3-64-16,-3-11-10 15,14-13-7 1,3-11-2-16,4-23 5 16,5-10 2-16,2-22 4 15,0-7 12-15,-4-13 10 0,3-2 3 16,-4-1 4-16,-4-3-9 15,3 5-12-15,-4 2 2 16,2 13 12-16,0 7 7 16,-4 16 2-16,3 7-11 15,-2 14-24-15,0 5-11 16,5 9-6-16,9 6 1 0,12 3 4 16,14 8 5-1,11-1 3-15,1 0 1 0,2 2 1 16,-4-7 0-16,-13-2 3 15,-7-3 0-15,-23-10 4 16,-9-2 5-16,-16-7 7 16,-20-3 3-16,-22-6-2 15,-15-4-5-15,-10-7-11 16,10-1-5-16,16 2-9 16,8 0-8-16,17 5-60 15,9 2-37-15,15 1-157 16</inkml:trace>
  <inkml:trace contextRef="#ctx0" brushRef="#br0" timeOffset="425094.9948">11293 16958 1207 0,'2'2'503'0,"8"4"-279"16,9 4-70-16,14 11-72 15,2 2-22-15,3 7-40 16,5 3-9-16,-4-4-38 15,1 0-65-15,-3-7-250 16</inkml:trace>
  <inkml:trace contextRef="#ctx0" brushRef="#br0" timeOffset="425284.9826">11597 16934 989 0,'-16'11'465'15,"-23"10"-193"-15,-3 5-61 16,-2 11-95-16,11-10-43 31,16-14-51-31,1 1-11 0,-39 43-7 0,8-7-21 16,14-14-69-16,29-28-66 16</inkml:trace>
  <inkml:trace contextRef="#ctx0" brushRef="#br0" timeOffset="425941.8426">13136 17019 535 0,'10'-18'232'0,"4"-13"-108"15,-1-8-22-15,-6-2 15 0,-2-3 18 16,3 3-3-16,-4 13 0 16,-3 8 5-16,-2 15-29 15,-7 8-21-15,-1 16-47 16,2 8-23-16,7 20-16 16,3 7 4-16,14 2 7 15,-4-2 2-15,-4-12 3 16,-3-5 1-16,-7-4 2 15,-7-7 1-15,-8-7 3 16,-7-8 0-16,-7-11-8 16,6-3-6-16,10-3-11 15,6-2-9-15,19 2-5 16,9 1 4-16,13 0 7 0,9 5 4 16,11 0 8-1,2 2-1-15,0 0-37 16,-7-1-70-16</inkml:trace>
  <inkml:trace contextRef="#ctx0" brushRef="#br0" timeOffset="426407.1014">13206 16532 785 0,'-46'2'368'16,"-33"3"-133"-16,-12 19-149 0,2 15-32 15,14 21-37 1,12 12-16-16,28 26-13 0,17 4-3 16,20 5-2-1,13-3-3-15,31-4 43 0,9-5 34 16,36-15 29 0,13-13 21-16,17-36-15 15,11-21-27-15,5-35 30 16,-2-20 14-16,-26-39 16 15,-17-13 10-15,-52-22-23 16,-36-10-1-16,-48-5 4 0,-26 3-3 16,-45 31-22-16,-11 20-30 15,-12 42-51-15,-3 16-3 16,12 22-158-16,7 12 427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1446-9763-490C-9B42-7CF221C0678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4D0-572B-4170-A745-EE9C7812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18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4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8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1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15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4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65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2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07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0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4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6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6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60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51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7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0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7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.emf"/><Relationship Id="rId4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emf"/><Relationship Id="rId4" Type="http://schemas.openxmlformats.org/officeDocument/2006/relationships/customXml" Target="../ink/ink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emf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3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2.emf"/><Relationship Id="rId4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4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00.emf"/><Relationship Id="rId4" Type="http://schemas.openxmlformats.org/officeDocument/2006/relationships/customXml" Target="../ink/ink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799"/>
                <a:ext cx="7948451" cy="51340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Μη απομονωμένα συστήματα</a:t>
                </a:r>
              </a:p>
              <a:p>
                <a:r>
                  <a:rPr lang="el-GR" b="1" dirty="0"/>
                  <a:t>Αν η </a:t>
                </a:r>
                <a:r>
                  <a:rPr lang="el-G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συνολική</a:t>
                </a:r>
                <a:r>
                  <a:rPr lang="el-GR" b="1" dirty="0"/>
                  <a:t> ενέργεια σε ένα σύστημα αλλάζει, αυτό συμβαίνει ΜΟΝΟΝ αν ενέργεια έχει μεταφερθεί από ή προς το περιβάλλον του συστήματος, με κάποιον </a:t>
                </a:r>
                <a:r>
                  <a:rPr lang="el-GR" b="1" dirty="0">
                    <a:solidFill>
                      <a:srgbClr val="FF0000"/>
                    </a:solidFill>
                  </a:rPr>
                  <a:t>μηχανισμό</a:t>
                </a:r>
              </a:p>
              <a:p>
                <a:endParaRPr lang="en-US" dirty="0"/>
              </a:p>
              <a:p>
                <a:r>
                  <a:rPr lang="el-GR" b="1" dirty="0"/>
                  <a:t>Αρχή Διατήρησης της Ενέργειας – ΑΔΕ 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F6FC6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F6FC6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F6FC6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F6FC6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68578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</m:oMath>
                </a14:m>
                <a:r>
                  <a:rPr lang="el-GR" dirty="0"/>
                  <a:t> είναι η συνολική ενέργεια του συστήματος (κάθε μορφής), και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>
                    <a:solidFill>
                      <a:srgbClr val="FF0000"/>
                    </a:solidFill>
                  </a:rPr>
                  <a:t> είναι το ποσό της ενέργειας </a:t>
                </a:r>
                <a:r>
                  <a:rPr lang="el-GR" dirty="0"/>
                  <a:t>που μεταφέρεται εκτός ή εντός συστήματος με κάποιο </a:t>
                </a:r>
                <a:r>
                  <a:rPr lang="el-GR" dirty="0">
                    <a:solidFill>
                      <a:srgbClr val="FF0000"/>
                    </a:solidFill>
                  </a:rPr>
                  <a:t>μηχανισμό </a:t>
                </a:r>
                <a:r>
                  <a:rPr lang="el-GR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(εμείς θα μείνουμε μόνο στο μηχανισμό μέσω έργου)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799"/>
                <a:ext cx="7948451" cy="5134069"/>
              </a:xfrm>
              <a:blipFill>
                <a:blip r:embed="rId2"/>
                <a:stretch>
                  <a:fillRect l="-307" t="-1542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lbow Connector 4"/>
          <p:cNvCxnSpPr>
            <a:cxnSpLocks/>
          </p:cNvCxnSpPr>
          <p:nvPr/>
        </p:nvCxnSpPr>
        <p:spPr>
          <a:xfrm flipH="1" flipV="1">
            <a:off x="6656832" y="4480560"/>
            <a:ext cx="1179654" cy="1786986"/>
          </a:xfrm>
          <a:prstGeom prst="bentConnector4">
            <a:avLst>
              <a:gd name="adj1" fmla="val -62787"/>
              <a:gd name="adj2" fmla="val 10070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334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/>
                  <a:t>Μη απομονωμένα συστήματα</a:t>
                </a:r>
              </a:p>
              <a:p>
                <a:r>
                  <a:rPr lang="el-GR" dirty="0"/>
                  <a:t>Αν το σύστημα είναι </a:t>
                </a:r>
                <a:r>
                  <a:rPr lang="el-GR" b="1" dirty="0"/>
                  <a:t>πολυμελές</a:t>
                </a:r>
                <a:r>
                  <a:rPr lang="el-GR" dirty="0"/>
                  <a:t>, με παρουσία όλων των δυνατών ενεργειών, τότε</a:t>
                </a:r>
                <a:r>
                  <a:rPr lang="el-GR" b="1" dirty="0"/>
                  <a:t/>
                </a:r>
                <a:br>
                  <a:rPr lang="el-GR" b="1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𝒆𝒙𝒕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𝒇𝒐𝒓𝒄𝒆𝒔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/>
              </a:p>
              <a:p>
                <a:endParaRPr lang="el-GR" sz="1200" dirty="0"/>
              </a:p>
              <a:p>
                <a:r>
                  <a:rPr lang="el-GR" dirty="0"/>
                  <a:t>Αν το σύστημα είναι </a:t>
                </a:r>
                <a:r>
                  <a:rPr lang="el-GR" b="1" dirty="0"/>
                  <a:t>πολυμελές </a:t>
                </a:r>
                <a:r>
                  <a:rPr lang="el-GR" dirty="0"/>
                  <a:t>με παρουσία μόνο κινητικών και δυναμικών ενεργειών, τότε</a:t>
                </a:r>
              </a:p>
              <a:p>
                <a:pPr marL="68578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𝒇𝒐𝒓𝒄𝒆𝒔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b="1" dirty="0"/>
              </a:p>
              <a:p>
                <a:r>
                  <a:rPr lang="el-GR" dirty="0"/>
                  <a:t>Αν το σύστημα είναι </a:t>
                </a:r>
                <a:r>
                  <a:rPr lang="el-GR" b="1" dirty="0"/>
                  <a:t>μονομελές</a:t>
                </a:r>
                <a:r>
                  <a:rPr lang="el-GR" dirty="0"/>
                  <a:t>, τότε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𝒇𝒐𝒓𝒄𝒆𝒔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334000"/>
              </a:xfrm>
              <a:blipFill>
                <a:blip r:embed="rId2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7296150" y="5614308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ΘΜΚΕΕ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7296150" y="2555220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7296150" y="4272240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49423" y="2843256"/>
            <a:ext cx="4546957" cy="762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5EE71341-E342-50EC-AE62-D82FBA27DE46}"/>
              </a:ext>
            </a:extLst>
          </p:cNvPr>
          <p:cNvGrpSpPr/>
          <p:nvPr/>
        </p:nvGrpSpPr>
        <p:grpSpPr>
          <a:xfrm>
            <a:off x="2423159" y="2446550"/>
            <a:ext cx="2055534" cy="1044406"/>
            <a:chOff x="2383189" y="2044214"/>
            <a:chExt cx="2095505" cy="1044406"/>
          </a:xfrm>
        </p:grpSpPr>
        <p:sp>
          <p:nvSpPr>
            <p:cNvPr id="7" name="Rounded Rectangle 6"/>
            <p:cNvSpPr/>
            <p:nvPr/>
          </p:nvSpPr>
          <p:spPr>
            <a:xfrm>
              <a:off x="2383189" y="2549775"/>
              <a:ext cx="2095505" cy="538845"/>
            </a:xfrm>
            <a:prstGeom prst="roundRect">
              <a:avLst>
                <a:gd name="adj" fmla="val 1000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ED7E53-7B7D-547E-17D4-61D84F779875}"/>
                    </a:ext>
                  </a:extLst>
                </p:cNvPr>
                <p:cNvSpPr txBox="1"/>
                <p:nvPr/>
              </p:nvSpPr>
              <p:spPr>
                <a:xfrm>
                  <a:off x="2795778" y="2044214"/>
                  <a:ext cx="898398" cy="3912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𝑠𝑦𝑠𝑡𝑒𝑚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ED7E53-7B7D-547E-17D4-61D84F779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778" y="2044214"/>
                  <a:ext cx="898398" cy="391261"/>
                </a:xfrm>
                <a:prstGeom prst="rect">
                  <a:avLst/>
                </a:prstGeom>
                <a:blipFill>
                  <a:blip r:embed="rId3"/>
                  <a:stretch>
                    <a:fillRect r="-15972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9B55A2D7-9D38-0C43-39AA-43FCE85BC883}"/>
              </a:ext>
            </a:extLst>
          </p:cNvPr>
          <p:cNvGrpSpPr/>
          <p:nvPr/>
        </p:nvGrpSpPr>
        <p:grpSpPr>
          <a:xfrm>
            <a:off x="4091596" y="2743200"/>
            <a:ext cx="2878520" cy="3803904"/>
            <a:chOff x="4091596" y="2743200"/>
            <a:chExt cx="2878520" cy="3803904"/>
          </a:xfrm>
        </p:grpSpPr>
        <p:sp>
          <p:nvSpPr>
            <p:cNvPr id="12" name="Ορθογώνιο: Στρογγύλεμα γωνιών 11">
              <a:extLst>
                <a:ext uri="{FF2B5EF4-FFF2-40B4-BE49-F238E27FC236}">
                  <a16:creationId xmlns:a16="http://schemas.microsoft.com/office/drawing/2014/main" id="{E7DF27AA-5FF4-67C4-ED26-F7E753BD5735}"/>
                </a:ext>
              </a:extLst>
            </p:cNvPr>
            <p:cNvSpPr/>
            <p:nvPr/>
          </p:nvSpPr>
          <p:spPr>
            <a:xfrm>
              <a:off x="4782312" y="2743200"/>
              <a:ext cx="2187804" cy="1005840"/>
            </a:xfrm>
            <a:custGeom>
              <a:avLst/>
              <a:gdLst>
                <a:gd name="connsiteX0" fmla="*/ 0 w 2187804"/>
                <a:gd name="connsiteY0" fmla="*/ 167643 h 1005840"/>
                <a:gd name="connsiteX1" fmla="*/ 167643 w 2187804"/>
                <a:gd name="connsiteY1" fmla="*/ 0 h 1005840"/>
                <a:gd name="connsiteX2" fmla="*/ 612247 w 2187804"/>
                <a:gd name="connsiteY2" fmla="*/ 0 h 1005840"/>
                <a:gd name="connsiteX3" fmla="*/ 1112427 w 2187804"/>
                <a:gd name="connsiteY3" fmla="*/ 0 h 1005840"/>
                <a:gd name="connsiteX4" fmla="*/ 1519981 w 2187804"/>
                <a:gd name="connsiteY4" fmla="*/ 0 h 1005840"/>
                <a:gd name="connsiteX5" fmla="*/ 2020161 w 2187804"/>
                <a:gd name="connsiteY5" fmla="*/ 0 h 1005840"/>
                <a:gd name="connsiteX6" fmla="*/ 2187804 w 2187804"/>
                <a:gd name="connsiteY6" fmla="*/ 167643 h 1005840"/>
                <a:gd name="connsiteX7" fmla="*/ 2187804 w 2187804"/>
                <a:gd name="connsiteY7" fmla="*/ 516331 h 1005840"/>
                <a:gd name="connsiteX8" fmla="*/ 2187804 w 2187804"/>
                <a:gd name="connsiteY8" fmla="*/ 838197 h 1005840"/>
                <a:gd name="connsiteX9" fmla="*/ 2020161 w 2187804"/>
                <a:gd name="connsiteY9" fmla="*/ 1005840 h 1005840"/>
                <a:gd name="connsiteX10" fmla="*/ 1557032 w 2187804"/>
                <a:gd name="connsiteY10" fmla="*/ 1005840 h 1005840"/>
                <a:gd name="connsiteX11" fmla="*/ 1056852 w 2187804"/>
                <a:gd name="connsiteY11" fmla="*/ 1005840 h 1005840"/>
                <a:gd name="connsiteX12" fmla="*/ 630773 w 2187804"/>
                <a:gd name="connsiteY12" fmla="*/ 1005840 h 1005840"/>
                <a:gd name="connsiteX13" fmla="*/ 167643 w 2187804"/>
                <a:gd name="connsiteY13" fmla="*/ 1005840 h 1005840"/>
                <a:gd name="connsiteX14" fmla="*/ 0 w 2187804"/>
                <a:gd name="connsiteY14" fmla="*/ 838197 h 1005840"/>
                <a:gd name="connsiteX15" fmla="*/ 0 w 2187804"/>
                <a:gd name="connsiteY15" fmla="*/ 516331 h 1005840"/>
                <a:gd name="connsiteX16" fmla="*/ 0 w 2187804"/>
                <a:gd name="connsiteY16" fmla="*/ 167643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87804" h="1005840" extrusionOk="0">
                  <a:moveTo>
                    <a:pt x="0" y="167643"/>
                  </a:moveTo>
                  <a:cubicBezTo>
                    <a:pt x="-13972" y="57465"/>
                    <a:pt x="91152" y="-6062"/>
                    <a:pt x="167643" y="0"/>
                  </a:cubicBezTo>
                  <a:cubicBezTo>
                    <a:pt x="354539" y="-16339"/>
                    <a:pt x="480367" y="9396"/>
                    <a:pt x="612247" y="0"/>
                  </a:cubicBezTo>
                  <a:cubicBezTo>
                    <a:pt x="744127" y="-9396"/>
                    <a:pt x="891677" y="9509"/>
                    <a:pt x="1112427" y="0"/>
                  </a:cubicBezTo>
                  <a:cubicBezTo>
                    <a:pt x="1333177" y="-9509"/>
                    <a:pt x="1352463" y="41874"/>
                    <a:pt x="1519981" y="0"/>
                  </a:cubicBezTo>
                  <a:cubicBezTo>
                    <a:pt x="1687499" y="-41874"/>
                    <a:pt x="1834693" y="7782"/>
                    <a:pt x="2020161" y="0"/>
                  </a:cubicBezTo>
                  <a:cubicBezTo>
                    <a:pt x="2090824" y="1676"/>
                    <a:pt x="2176652" y="70664"/>
                    <a:pt x="2187804" y="167643"/>
                  </a:cubicBezTo>
                  <a:cubicBezTo>
                    <a:pt x="2207433" y="242718"/>
                    <a:pt x="2151378" y="366768"/>
                    <a:pt x="2187804" y="516331"/>
                  </a:cubicBezTo>
                  <a:cubicBezTo>
                    <a:pt x="2224230" y="665894"/>
                    <a:pt x="2159127" y="721720"/>
                    <a:pt x="2187804" y="838197"/>
                  </a:cubicBezTo>
                  <a:cubicBezTo>
                    <a:pt x="2186218" y="929377"/>
                    <a:pt x="2103165" y="988359"/>
                    <a:pt x="2020161" y="1005840"/>
                  </a:cubicBezTo>
                  <a:cubicBezTo>
                    <a:pt x="1844788" y="1024223"/>
                    <a:pt x="1753679" y="956296"/>
                    <a:pt x="1557032" y="1005840"/>
                  </a:cubicBezTo>
                  <a:cubicBezTo>
                    <a:pt x="1360385" y="1055384"/>
                    <a:pt x="1167105" y="992704"/>
                    <a:pt x="1056852" y="1005840"/>
                  </a:cubicBezTo>
                  <a:cubicBezTo>
                    <a:pt x="946599" y="1018976"/>
                    <a:pt x="789775" y="977850"/>
                    <a:pt x="630773" y="1005840"/>
                  </a:cubicBezTo>
                  <a:cubicBezTo>
                    <a:pt x="471771" y="1033830"/>
                    <a:pt x="317687" y="991017"/>
                    <a:pt x="167643" y="1005840"/>
                  </a:cubicBezTo>
                  <a:cubicBezTo>
                    <a:pt x="83213" y="979788"/>
                    <a:pt x="-11365" y="926730"/>
                    <a:pt x="0" y="838197"/>
                  </a:cubicBezTo>
                  <a:cubicBezTo>
                    <a:pt x="-30777" y="707935"/>
                    <a:pt x="28687" y="589566"/>
                    <a:pt x="0" y="516331"/>
                  </a:cubicBezTo>
                  <a:cubicBezTo>
                    <a:pt x="-28687" y="443096"/>
                    <a:pt x="6402" y="279777"/>
                    <a:pt x="0" y="16764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Ορθογώνιο: Στρογγύλεμα γωνιών 12">
              <a:extLst>
                <a:ext uri="{FF2B5EF4-FFF2-40B4-BE49-F238E27FC236}">
                  <a16:creationId xmlns:a16="http://schemas.microsoft.com/office/drawing/2014/main" id="{5F4AF102-FFE7-7BD9-083B-02976EDD797E}"/>
                </a:ext>
              </a:extLst>
            </p:cNvPr>
            <p:cNvSpPr/>
            <p:nvPr/>
          </p:nvSpPr>
          <p:spPr>
            <a:xfrm>
              <a:off x="4478692" y="4562856"/>
              <a:ext cx="2012887" cy="762000"/>
            </a:xfrm>
            <a:custGeom>
              <a:avLst/>
              <a:gdLst>
                <a:gd name="connsiteX0" fmla="*/ 0 w 2012887"/>
                <a:gd name="connsiteY0" fmla="*/ 127003 h 762000"/>
                <a:gd name="connsiteX1" fmla="*/ 127003 w 2012887"/>
                <a:gd name="connsiteY1" fmla="*/ 0 h 762000"/>
                <a:gd name="connsiteX2" fmla="*/ 695708 w 2012887"/>
                <a:gd name="connsiteY2" fmla="*/ 0 h 762000"/>
                <a:gd name="connsiteX3" fmla="*/ 1317179 w 2012887"/>
                <a:gd name="connsiteY3" fmla="*/ 0 h 762000"/>
                <a:gd name="connsiteX4" fmla="*/ 1885884 w 2012887"/>
                <a:gd name="connsiteY4" fmla="*/ 0 h 762000"/>
                <a:gd name="connsiteX5" fmla="*/ 2012887 w 2012887"/>
                <a:gd name="connsiteY5" fmla="*/ 127003 h 762000"/>
                <a:gd name="connsiteX6" fmla="*/ 2012887 w 2012887"/>
                <a:gd name="connsiteY6" fmla="*/ 634997 h 762000"/>
                <a:gd name="connsiteX7" fmla="*/ 1885884 w 2012887"/>
                <a:gd name="connsiteY7" fmla="*/ 762000 h 762000"/>
                <a:gd name="connsiteX8" fmla="*/ 1264413 w 2012887"/>
                <a:gd name="connsiteY8" fmla="*/ 762000 h 762000"/>
                <a:gd name="connsiteX9" fmla="*/ 642941 w 2012887"/>
                <a:gd name="connsiteY9" fmla="*/ 762000 h 762000"/>
                <a:gd name="connsiteX10" fmla="*/ 127003 w 2012887"/>
                <a:gd name="connsiteY10" fmla="*/ 762000 h 762000"/>
                <a:gd name="connsiteX11" fmla="*/ 0 w 2012887"/>
                <a:gd name="connsiteY11" fmla="*/ 634997 h 762000"/>
                <a:gd name="connsiteX12" fmla="*/ 0 w 2012887"/>
                <a:gd name="connsiteY12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2887" h="762000" extrusionOk="0">
                  <a:moveTo>
                    <a:pt x="0" y="127003"/>
                  </a:moveTo>
                  <a:cubicBezTo>
                    <a:pt x="-5899" y="49435"/>
                    <a:pt x="73116" y="-6122"/>
                    <a:pt x="127003" y="0"/>
                  </a:cubicBezTo>
                  <a:cubicBezTo>
                    <a:pt x="287408" y="-10669"/>
                    <a:pt x="511178" y="13138"/>
                    <a:pt x="695708" y="0"/>
                  </a:cubicBezTo>
                  <a:cubicBezTo>
                    <a:pt x="880239" y="-13138"/>
                    <a:pt x="1136364" y="7390"/>
                    <a:pt x="1317179" y="0"/>
                  </a:cubicBezTo>
                  <a:cubicBezTo>
                    <a:pt x="1497994" y="-7390"/>
                    <a:pt x="1615242" y="21858"/>
                    <a:pt x="1885884" y="0"/>
                  </a:cubicBezTo>
                  <a:cubicBezTo>
                    <a:pt x="1948585" y="8025"/>
                    <a:pt x="1997501" y="67306"/>
                    <a:pt x="2012887" y="127003"/>
                  </a:cubicBezTo>
                  <a:cubicBezTo>
                    <a:pt x="2021248" y="318604"/>
                    <a:pt x="2009652" y="506711"/>
                    <a:pt x="2012887" y="634997"/>
                  </a:cubicBezTo>
                  <a:cubicBezTo>
                    <a:pt x="2004331" y="699141"/>
                    <a:pt x="1949726" y="760394"/>
                    <a:pt x="1885884" y="762000"/>
                  </a:cubicBezTo>
                  <a:cubicBezTo>
                    <a:pt x="1717050" y="763709"/>
                    <a:pt x="1476174" y="750232"/>
                    <a:pt x="1264413" y="762000"/>
                  </a:cubicBezTo>
                  <a:cubicBezTo>
                    <a:pt x="1052652" y="773768"/>
                    <a:pt x="832240" y="714715"/>
                    <a:pt x="642941" y="762000"/>
                  </a:cubicBezTo>
                  <a:cubicBezTo>
                    <a:pt x="453642" y="809285"/>
                    <a:pt x="295564" y="752308"/>
                    <a:pt x="127003" y="762000"/>
                  </a:cubicBezTo>
                  <a:cubicBezTo>
                    <a:pt x="58144" y="765234"/>
                    <a:pt x="2149" y="701773"/>
                    <a:pt x="0" y="634997"/>
                  </a:cubicBezTo>
                  <a:cubicBezTo>
                    <a:pt x="-29786" y="501541"/>
                    <a:pt x="4315" y="317485"/>
                    <a:pt x="0" y="1270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Ορθογώνιο: Στρογγύλεμα γωνιών 13">
              <a:extLst>
                <a:ext uri="{FF2B5EF4-FFF2-40B4-BE49-F238E27FC236}">
                  <a16:creationId xmlns:a16="http://schemas.microsoft.com/office/drawing/2014/main" id="{41651D10-0A8F-D009-E608-AFA41F82EFFB}"/>
                </a:ext>
              </a:extLst>
            </p:cNvPr>
            <p:cNvSpPr/>
            <p:nvPr/>
          </p:nvSpPr>
          <p:spPr>
            <a:xfrm>
              <a:off x="4091596" y="5785104"/>
              <a:ext cx="2012887" cy="762000"/>
            </a:xfrm>
            <a:custGeom>
              <a:avLst/>
              <a:gdLst>
                <a:gd name="connsiteX0" fmla="*/ 0 w 2012887"/>
                <a:gd name="connsiteY0" fmla="*/ 127003 h 762000"/>
                <a:gd name="connsiteX1" fmla="*/ 127003 w 2012887"/>
                <a:gd name="connsiteY1" fmla="*/ 0 h 762000"/>
                <a:gd name="connsiteX2" fmla="*/ 695708 w 2012887"/>
                <a:gd name="connsiteY2" fmla="*/ 0 h 762000"/>
                <a:gd name="connsiteX3" fmla="*/ 1317179 w 2012887"/>
                <a:gd name="connsiteY3" fmla="*/ 0 h 762000"/>
                <a:gd name="connsiteX4" fmla="*/ 1885884 w 2012887"/>
                <a:gd name="connsiteY4" fmla="*/ 0 h 762000"/>
                <a:gd name="connsiteX5" fmla="*/ 2012887 w 2012887"/>
                <a:gd name="connsiteY5" fmla="*/ 127003 h 762000"/>
                <a:gd name="connsiteX6" fmla="*/ 2012887 w 2012887"/>
                <a:gd name="connsiteY6" fmla="*/ 634997 h 762000"/>
                <a:gd name="connsiteX7" fmla="*/ 1885884 w 2012887"/>
                <a:gd name="connsiteY7" fmla="*/ 762000 h 762000"/>
                <a:gd name="connsiteX8" fmla="*/ 1264413 w 2012887"/>
                <a:gd name="connsiteY8" fmla="*/ 762000 h 762000"/>
                <a:gd name="connsiteX9" fmla="*/ 642941 w 2012887"/>
                <a:gd name="connsiteY9" fmla="*/ 762000 h 762000"/>
                <a:gd name="connsiteX10" fmla="*/ 127003 w 2012887"/>
                <a:gd name="connsiteY10" fmla="*/ 762000 h 762000"/>
                <a:gd name="connsiteX11" fmla="*/ 0 w 2012887"/>
                <a:gd name="connsiteY11" fmla="*/ 634997 h 762000"/>
                <a:gd name="connsiteX12" fmla="*/ 0 w 2012887"/>
                <a:gd name="connsiteY12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2887" h="762000" extrusionOk="0">
                  <a:moveTo>
                    <a:pt x="0" y="127003"/>
                  </a:moveTo>
                  <a:cubicBezTo>
                    <a:pt x="-5899" y="49435"/>
                    <a:pt x="73116" y="-6122"/>
                    <a:pt x="127003" y="0"/>
                  </a:cubicBezTo>
                  <a:cubicBezTo>
                    <a:pt x="287408" y="-10669"/>
                    <a:pt x="511178" y="13138"/>
                    <a:pt x="695708" y="0"/>
                  </a:cubicBezTo>
                  <a:cubicBezTo>
                    <a:pt x="880239" y="-13138"/>
                    <a:pt x="1136364" y="7390"/>
                    <a:pt x="1317179" y="0"/>
                  </a:cubicBezTo>
                  <a:cubicBezTo>
                    <a:pt x="1497994" y="-7390"/>
                    <a:pt x="1615242" y="21858"/>
                    <a:pt x="1885884" y="0"/>
                  </a:cubicBezTo>
                  <a:cubicBezTo>
                    <a:pt x="1948585" y="8025"/>
                    <a:pt x="1997501" y="67306"/>
                    <a:pt x="2012887" y="127003"/>
                  </a:cubicBezTo>
                  <a:cubicBezTo>
                    <a:pt x="2021248" y="318604"/>
                    <a:pt x="2009652" y="506711"/>
                    <a:pt x="2012887" y="634997"/>
                  </a:cubicBezTo>
                  <a:cubicBezTo>
                    <a:pt x="2004331" y="699141"/>
                    <a:pt x="1949726" y="760394"/>
                    <a:pt x="1885884" y="762000"/>
                  </a:cubicBezTo>
                  <a:cubicBezTo>
                    <a:pt x="1717050" y="763709"/>
                    <a:pt x="1476174" y="750232"/>
                    <a:pt x="1264413" y="762000"/>
                  </a:cubicBezTo>
                  <a:cubicBezTo>
                    <a:pt x="1052652" y="773768"/>
                    <a:pt x="832240" y="714715"/>
                    <a:pt x="642941" y="762000"/>
                  </a:cubicBezTo>
                  <a:cubicBezTo>
                    <a:pt x="453642" y="809285"/>
                    <a:pt x="295564" y="752308"/>
                    <a:pt x="127003" y="762000"/>
                  </a:cubicBezTo>
                  <a:cubicBezTo>
                    <a:pt x="58144" y="765234"/>
                    <a:pt x="2149" y="701773"/>
                    <a:pt x="0" y="634997"/>
                  </a:cubicBezTo>
                  <a:cubicBezTo>
                    <a:pt x="-29786" y="501541"/>
                    <a:pt x="4315" y="317485"/>
                    <a:pt x="0" y="1270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9D39EFCD-77C4-C433-6599-2233B7CB5415}"/>
              </a:ext>
            </a:extLst>
          </p:cNvPr>
          <p:cNvSpPr/>
          <p:nvPr/>
        </p:nvSpPr>
        <p:spPr>
          <a:xfrm>
            <a:off x="6422034" y="715752"/>
            <a:ext cx="2187804" cy="1005840"/>
          </a:xfrm>
          <a:custGeom>
            <a:avLst/>
            <a:gdLst>
              <a:gd name="connsiteX0" fmla="*/ 0 w 2187804"/>
              <a:gd name="connsiteY0" fmla="*/ 167643 h 1005840"/>
              <a:gd name="connsiteX1" fmla="*/ 167643 w 2187804"/>
              <a:gd name="connsiteY1" fmla="*/ 0 h 1005840"/>
              <a:gd name="connsiteX2" fmla="*/ 612247 w 2187804"/>
              <a:gd name="connsiteY2" fmla="*/ 0 h 1005840"/>
              <a:gd name="connsiteX3" fmla="*/ 1112427 w 2187804"/>
              <a:gd name="connsiteY3" fmla="*/ 0 h 1005840"/>
              <a:gd name="connsiteX4" fmla="*/ 1519981 w 2187804"/>
              <a:gd name="connsiteY4" fmla="*/ 0 h 1005840"/>
              <a:gd name="connsiteX5" fmla="*/ 2020161 w 2187804"/>
              <a:gd name="connsiteY5" fmla="*/ 0 h 1005840"/>
              <a:gd name="connsiteX6" fmla="*/ 2187804 w 2187804"/>
              <a:gd name="connsiteY6" fmla="*/ 167643 h 1005840"/>
              <a:gd name="connsiteX7" fmla="*/ 2187804 w 2187804"/>
              <a:gd name="connsiteY7" fmla="*/ 516331 h 1005840"/>
              <a:gd name="connsiteX8" fmla="*/ 2187804 w 2187804"/>
              <a:gd name="connsiteY8" fmla="*/ 838197 h 1005840"/>
              <a:gd name="connsiteX9" fmla="*/ 2020161 w 2187804"/>
              <a:gd name="connsiteY9" fmla="*/ 1005840 h 1005840"/>
              <a:gd name="connsiteX10" fmla="*/ 1557032 w 2187804"/>
              <a:gd name="connsiteY10" fmla="*/ 1005840 h 1005840"/>
              <a:gd name="connsiteX11" fmla="*/ 1056852 w 2187804"/>
              <a:gd name="connsiteY11" fmla="*/ 1005840 h 1005840"/>
              <a:gd name="connsiteX12" fmla="*/ 630773 w 2187804"/>
              <a:gd name="connsiteY12" fmla="*/ 1005840 h 1005840"/>
              <a:gd name="connsiteX13" fmla="*/ 167643 w 2187804"/>
              <a:gd name="connsiteY13" fmla="*/ 1005840 h 1005840"/>
              <a:gd name="connsiteX14" fmla="*/ 0 w 2187804"/>
              <a:gd name="connsiteY14" fmla="*/ 838197 h 1005840"/>
              <a:gd name="connsiteX15" fmla="*/ 0 w 2187804"/>
              <a:gd name="connsiteY15" fmla="*/ 516331 h 1005840"/>
              <a:gd name="connsiteX16" fmla="*/ 0 w 2187804"/>
              <a:gd name="connsiteY16" fmla="*/ 167643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87804" h="1005840" extrusionOk="0">
                <a:moveTo>
                  <a:pt x="0" y="167643"/>
                </a:moveTo>
                <a:cubicBezTo>
                  <a:pt x="-13972" y="57465"/>
                  <a:pt x="91152" y="-6062"/>
                  <a:pt x="167643" y="0"/>
                </a:cubicBezTo>
                <a:cubicBezTo>
                  <a:pt x="354539" y="-16339"/>
                  <a:pt x="480367" y="9396"/>
                  <a:pt x="612247" y="0"/>
                </a:cubicBezTo>
                <a:cubicBezTo>
                  <a:pt x="744127" y="-9396"/>
                  <a:pt x="891677" y="9509"/>
                  <a:pt x="1112427" y="0"/>
                </a:cubicBezTo>
                <a:cubicBezTo>
                  <a:pt x="1333177" y="-9509"/>
                  <a:pt x="1352463" y="41874"/>
                  <a:pt x="1519981" y="0"/>
                </a:cubicBezTo>
                <a:cubicBezTo>
                  <a:pt x="1687499" y="-41874"/>
                  <a:pt x="1834693" y="7782"/>
                  <a:pt x="2020161" y="0"/>
                </a:cubicBezTo>
                <a:cubicBezTo>
                  <a:pt x="2090824" y="1676"/>
                  <a:pt x="2176652" y="70664"/>
                  <a:pt x="2187804" y="167643"/>
                </a:cubicBezTo>
                <a:cubicBezTo>
                  <a:pt x="2207433" y="242718"/>
                  <a:pt x="2151378" y="366768"/>
                  <a:pt x="2187804" y="516331"/>
                </a:cubicBezTo>
                <a:cubicBezTo>
                  <a:pt x="2224230" y="665894"/>
                  <a:pt x="2159127" y="721720"/>
                  <a:pt x="2187804" y="838197"/>
                </a:cubicBezTo>
                <a:cubicBezTo>
                  <a:pt x="2186218" y="929377"/>
                  <a:pt x="2103165" y="988359"/>
                  <a:pt x="2020161" y="1005840"/>
                </a:cubicBezTo>
                <a:cubicBezTo>
                  <a:pt x="1844788" y="1024223"/>
                  <a:pt x="1753679" y="956296"/>
                  <a:pt x="1557032" y="1005840"/>
                </a:cubicBezTo>
                <a:cubicBezTo>
                  <a:pt x="1360385" y="1055384"/>
                  <a:pt x="1167105" y="992704"/>
                  <a:pt x="1056852" y="1005840"/>
                </a:cubicBezTo>
                <a:cubicBezTo>
                  <a:pt x="946599" y="1018976"/>
                  <a:pt x="789775" y="977850"/>
                  <a:pt x="630773" y="1005840"/>
                </a:cubicBezTo>
                <a:cubicBezTo>
                  <a:pt x="471771" y="1033830"/>
                  <a:pt x="317687" y="991017"/>
                  <a:pt x="167643" y="1005840"/>
                </a:cubicBezTo>
                <a:cubicBezTo>
                  <a:pt x="83213" y="979788"/>
                  <a:pt x="-11365" y="926730"/>
                  <a:pt x="0" y="838197"/>
                </a:cubicBezTo>
                <a:cubicBezTo>
                  <a:pt x="-30777" y="707935"/>
                  <a:pt x="28687" y="589566"/>
                  <a:pt x="0" y="516331"/>
                </a:cubicBezTo>
                <a:cubicBezTo>
                  <a:pt x="-28687" y="443096"/>
                  <a:pt x="6402" y="279777"/>
                  <a:pt x="0" y="167643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21512262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Ενεργειακή αλληλεπίδραση με το περιβάλλον!!</a:t>
            </a:r>
            <a:endParaRPr lang="en-US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Απομονωμένα (κλειστά) συστήματα</a:t>
                </a:r>
              </a:p>
              <a:p>
                <a:endParaRPr lang="el-GR" dirty="0"/>
              </a:p>
              <a:p>
                <a:r>
                  <a:rPr lang="el-GR" b="1" dirty="0"/>
                  <a:t>Δεν</a:t>
                </a:r>
                <a:r>
                  <a:rPr lang="el-GR" dirty="0"/>
                  <a:t> υπάρχει «εισαγωγή/διαφυγή» ενέργειας με κανένα τρόπο</a:t>
                </a:r>
              </a:p>
              <a:p>
                <a:pPr lvl="1"/>
                <a:endParaRPr lang="el-GR" dirty="0"/>
              </a:p>
              <a:p>
                <a:r>
                  <a:rPr lang="el-GR" dirty="0"/>
                  <a:t>Η </a:t>
                </a:r>
                <a:r>
                  <a:rPr lang="el-GR" b="1" dirty="0"/>
                  <a:t>συνολική ενέργεια </a:t>
                </a:r>
                <a:r>
                  <a:rPr lang="el-GR" dirty="0"/>
                  <a:t>του συστήματος είναι </a:t>
                </a:r>
                <a:r>
                  <a:rPr lang="el-GR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σταθερή</a:t>
                </a:r>
              </a:p>
              <a:p>
                <a:endParaRPr lang="el-GR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/>
                  <a:t>Αρχή Διατήρησης της Ενέργειας – ΑΔΕ </a:t>
                </a:r>
              </a:p>
              <a:p>
                <a:pPr lvl="1"/>
                <a:endParaRPr lang="el-GR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  <a:blipFill>
                <a:blip r:embed="rId2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536239" y="5039278"/>
            <a:ext cx="2009773" cy="6280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Απομονωμένα (κλειστά) συστήματα</a:t>
                </a:r>
                <a:endParaRPr lang="el-GR" dirty="0"/>
              </a:p>
              <a:p>
                <a:pPr lvl="1"/>
                <a:r>
                  <a:rPr lang="el-GR" dirty="0"/>
                  <a:t>Αναγκαστικά </a:t>
                </a:r>
                <a:r>
                  <a:rPr lang="el-GR" b="1" dirty="0"/>
                  <a:t>πολυμελές</a:t>
                </a:r>
                <a:r>
                  <a:rPr lang="el-GR" dirty="0"/>
                  <a:t> σύστημα</a:t>
                </a:r>
              </a:p>
              <a:p>
                <a:pPr lvl="1"/>
                <a:r>
                  <a:rPr lang="el-GR" b="1" dirty="0"/>
                  <a:t>Αρχή Διατήρησης της Ενέργειας – ΑΔΕ  </a:t>
                </a:r>
                <a:r>
                  <a:rPr lang="el-GR" dirty="0">
                    <a:latin typeface="Cambria Math" panose="02040503050406030204" pitchFamily="18" charset="0"/>
                  </a:rPr>
                  <a:t/>
                </a:r>
                <a:br>
                  <a:rPr lang="el-GR" dirty="0">
                    <a:latin typeface="Cambria Math" panose="02040503050406030204" pitchFamily="18" charset="0"/>
                  </a:rPr>
                </a:br>
                <a:r>
                  <a:rPr lang="el-GR" dirty="0">
                    <a:latin typeface="Cambria Math" panose="02040503050406030204" pitchFamily="18" charset="0"/>
                  </a:rPr>
                  <a:t/>
                </a:r>
                <a:br>
                  <a:rPr lang="el-GR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ΔΚ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  <a:p>
                <a:pPr lvl="2"/>
                <a:endParaRPr lang="el-GR" dirty="0"/>
              </a:p>
              <a:p>
                <a:pPr marL="685783" lvl="2" indent="0">
                  <a:buNone/>
                </a:pPr>
                <a:r>
                  <a:rPr lang="el-GR" dirty="0"/>
                  <a:t>αν ασκούνται </a:t>
                </a:r>
                <a:r>
                  <a:rPr lang="el-GR" b="1" dirty="0"/>
                  <a:t>συντηρητικές</a:t>
                </a:r>
                <a:r>
                  <a:rPr lang="el-GR" dirty="0"/>
                  <a:t> </a:t>
                </a:r>
                <a:r>
                  <a:rPr lang="el-GR" b="1" dirty="0"/>
                  <a:t>και μη </a:t>
                </a:r>
                <a:r>
                  <a:rPr lang="el-GR" dirty="0"/>
                  <a:t>δυνάμεις, δηλ</a:t>
                </a:r>
                <a:r>
                  <a:rPr lang="el-GR" b="1" dirty="0"/>
                  <a:t>. σε κάθε περίπτωση!</a:t>
                </a:r>
              </a:p>
              <a:p>
                <a:pPr marL="685783" lvl="2" indent="0">
                  <a:buNone/>
                </a:pPr>
                <a:endParaRPr lang="el-GR" b="1" dirty="0"/>
              </a:p>
              <a:p>
                <a:pPr lvl="1"/>
                <a:r>
                  <a:rPr lang="el-GR" b="1" dirty="0"/>
                  <a:t>Αρχή Διατήρησης Μηχανικής Ενέργειας – ΑΔΜΕ </a:t>
                </a:r>
                <a:r>
                  <a:rPr lang="en-US" b="1" dirty="0">
                    <a:latin typeface="Cambria Math" panose="02040503050406030204" pitchFamily="18" charset="0"/>
                  </a:rPr>
                  <a:t/>
                </a:r>
                <a:br>
                  <a:rPr lang="en-US" b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ΔΚ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ΔU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l-GR" sz="1400" dirty="0"/>
              </a:p>
              <a:p>
                <a:pPr marL="685783" lvl="2" indent="0">
                  <a:buNone/>
                </a:pPr>
                <a:r>
                  <a:rPr lang="el-GR" b="1" u="sng" dirty="0"/>
                  <a:t>μόνον</a:t>
                </a:r>
                <a:r>
                  <a:rPr lang="el-GR" dirty="0"/>
                  <a:t> όταν παράγουν έργο </a:t>
                </a:r>
                <a:r>
                  <a:rPr lang="el-GR" b="1" dirty="0"/>
                  <a:t>αποκλειστικά συντηρητικές </a:t>
                </a:r>
                <a:r>
                  <a:rPr lang="el-GR" dirty="0"/>
                  <a:t>δυνάμεις!</a:t>
                </a:r>
              </a:p>
              <a:p>
                <a:pPr marL="685783" lvl="2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  <a:blipFill>
                <a:blip r:embed="rId2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7086601" y="5286928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ΑΔΜΕ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7086601" y="2795864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32912" y="2848528"/>
            <a:ext cx="2743200" cy="4807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04654" y="5339592"/>
            <a:ext cx="2961991" cy="4807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BE5B82BF-3068-A8EC-02BD-B4AC3FFF6F5C}"/>
              </a:ext>
            </a:extLst>
          </p:cNvPr>
          <p:cNvGrpSpPr/>
          <p:nvPr/>
        </p:nvGrpSpPr>
        <p:grpSpPr>
          <a:xfrm>
            <a:off x="5092863" y="2724912"/>
            <a:ext cx="914745" cy="3201076"/>
            <a:chOff x="3940719" y="3346028"/>
            <a:chExt cx="914745" cy="3201076"/>
          </a:xfrm>
        </p:grpSpPr>
        <p:sp>
          <p:nvSpPr>
            <p:cNvPr id="8" name="Ορθογώνιο: Στρογγύλεμα γωνιών 7">
              <a:extLst>
                <a:ext uri="{FF2B5EF4-FFF2-40B4-BE49-F238E27FC236}">
                  <a16:creationId xmlns:a16="http://schemas.microsoft.com/office/drawing/2014/main" id="{37E09B82-0876-595C-C2E8-BF06307E95CD}"/>
                </a:ext>
              </a:extLst>
            </p:cNvPr>
            <p:cNvSpPr/>
            <p:nvPr/>
          </p:nvSpPr>
          <p:spPr>
            <a:xfrm>
              <a:off x="3940719" y="3346028"/>
              <a:ext cx="773781" cy="704088"/>
            </a:xfrm>
            <a:custGeom>
              <a:avLst/>
              <a:gdLst>
                <a:gd name="connsiteX0" fmla="*/ 0 w 773781"/>
                <a:gd name="connsiteY0" fmla="*/ 117350 h 704088"/>
                <a:gd name="connsiteX1" fmla="*/ 117350 w 773781"/>
                <a:gd name="connsiteY1" fmla="*/ 0 h 704088"/>
                <a:gd name="connsiteX2" fmla="*/ 656431 w 773781"/>
                <a:gd name="connsiteY2" fmla="*/ 0 h 704088"/>
                <a:gd name="connsiteX3" fmla="*/ 773781 w 773781"/>
                <a:gd name="connsiteY3" fmla="*/ 117350 h 704088"/>
                <a:gd name="connsiteX4" fmla="*/ 773781 w 773781"/>
                <a:gd name="connsiteY4" fmla="*/ 586738 h 704088"/>
                <a:gd name="connsiteX5" fmla="*/ 656431 w 773781"/>
                <a:gd name="connsiteY5" fmla="*/ 704088 h 704088"/>
                <a:gd name="connsiteX6" fmla="*/ 117350 w 773781"/>
                <a:gd name="connsiteY6" fmla="*/ 704088 h 704088"/>
                <a:gd name="connsiteX7" fmla="*/ 0 w 773781"/>
                <a:gd name="connsiteY7" fmla="*/ 586738 h 704088"/>
                <a:gd name="connsiteX8" fmla="*/ 0 w 773781"/>
                <a:gd name="connsiteY8" fmla="*/ 117350 h 70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781" h="704088" extrusionOk="0">
                  <a:moveTo>
                    <a:pt x="0" y="117350"/>
                  </a:moveTo>
                  <a:cubicBezTo>
                    <a:pt x="-3015" y="48744"/>
                    <a:pt x="56829" y="-1616"/>
                    <a:pt x="117350" y="0"/>
                  </a:cubicBezTo>
                  <a:cubicBezTo>
                    <a:pt x="227077" y="-28074"/>
                    <a:pt x="476949" y="54961"/>
                    <a:pt x="656431" y="0"/>
                  </a:cubicBezTo>
                  <a:cubicBezTo>
                    <a:pt x="726060" y="-16870"/>
                    <a:pt x="768011" y="47824"/>
                    <a:pt x="773781" y="117350"/>
                  </a:cubicBezTo>
                  <a:cubicBezTo>
                    <a:pt x="827097" y="240183"/>
                    <a:pt x="726858" y="434479"/>
                    <a:pt x="773781" y="586738"/>
                  </a:cubicBezTo>
                  <a:cubicBezTo>
                    <a:pt x="771656" y="651711"/>
                    <a:pt x="716353" y="702163"/>
                    <a:pt x="656431" y="704088"/>
                  </a:cubicBezTo>
                  <a:cubicBezTo>
                    <a:pt x="411578" y="731580"/>
                    <a:pt x="376112" y="679467"/>
                    <a:pt x="117350" y="704088"/>
                  </a:cubicBezTo>
                  <a:cubicBezTo>
                    <a:pt x="46831" y="705947"/>
                    <a:pt x="-11304" y="636445"/>
                    <a:pt x="0" y="586738"/>
                  </a:cubicBezTo>
                  <a:cubicBezTo>
                    <a:pt x="-30095" y="437510"/>
                    <a:pt x="29038" y="230064"/>
                    <a:pt x="0" y="11735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Ορθογώνιο: Στρογγύλεμα γωνιών 11">
              <a:extLst>
                <a:ext uri="{FF2B5EF4-FFF2-40B4-BE49-F238E27FC236}">
                  <a16:creationId xmlns:a16="http://schemas.microsoft.com/office/drawing/2014/main" id="{7580E392-FAFA-3793-151A-80205FCBF2E7}"/>
                </a:ext>
              </a:extLst>
            </p:cNvPr>
            <p:cNvSpPr/>
            <p:nvPr/>
          </p:nvSpPr>
          <p:spPr>
            <a:xfrm>
              <a:off x="4146461" y="5843016"/>
              <a:ext cx="709003" cy="704088"/>
            </a:xfrm>
            <a:custGeom>
              <a:avLst/>
              <a:gdLst>
                <a:gd name="connsiteX0" fmla="*/ 0 w 709003"/>
                <a:gd name="connsiteY0" fmla="*/ 117350 h 704088"/>
                <a:gd name="connsiteX1" fmla="*/ 117350 w 709003"/>
                <a:gd name="connsiteY1" fmla="*/ 0 h 704088"/>
                <a:gd name="connsiteX2" fmla="*/ 591653 w 709003"/>
                <a:gd name="connsiteY2" fmla="*/ 0 h 704088"/>
                <a:gd name="connsiteX3" fmla="*/ 709003 w 709003"/>
                <a:gd name="connsiteY3" fmla="*/ 117350 h 704088"/>
                <a:gd name="connsiteX4" fmla="*/ 709003 w 709003"/>
                <a:gd name="connsiteY4" fmla="*/ 586738 h 704088"/>
                <a:gd name="connsiteX5" fmla="*/ 591653 w 709003"/>
                <a:gd name="connsiteY5" fmla="*/ 704088 h 704088"/>
                <a:gd name="connsiteX6" fmla="*/ 117350 w 709003"/>
                <a:gd name="connsiteY6" fmla="*/ 704088 h 704088"/>
                <a:gd name="connsiteX7" fmla="*/ 0 w 709003"/>
                <a:gd name="connsiteY7" fmla="*/ 586738 h 704088"/>
                <a:gd name="connsiteX8" fmla="*/ 0 w 709003"/>
                <a:gd name="connsiteY8" fmla="*/ 117350 h 70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003" h="704088" extrusionOk="0">
                  <a:moveTo>
                    <a:pt x="0" y="117350"/>
                  </a:moveTo>
                  <a:cubicBezTo>
                    <a:pt x="-3015" y="48744"/>
                    <a:pt x="56829" y="-1616"/>
                    <a:pt x="117350" y="0"/>
                  </a:cubicBezTo>
                  <a:cubicBezTo>
                    <a:pt x="261365" y="-7603"/>
                    <a:pt x="401240" y="1710"/>
                    <a:pt x="591653" y="0"/>
                  </a:cubicBezTo>
                  <a:cubicBezTo>
                    <a:pt x="661282" y="-16870"/>
                    <a:pt x="703233" y="47824"/>
                    <a:pt x="709003" y="117350"/>
                  </a:cubicBezTo>
                  <a:cubicBezTo>
                    <a:pt x="762319" y="240183"/>
                    <a:pt x="662080" y="434479"/>
                    <a:pt x="709003" y="586738"/>
                  </a:cubicBezTo>
                  <a:cubicBezTo>
                    <a:pt x="706878" y="651711"/>
                    <a:pt x="651575" y="702163"/>
                    <a:pt x="591653" y="704088"/>
                  </a:cubicBezTo>
                  <a:cubicBezTo>
                    <a:pt x="426316" y="743662"/>
                    <a:pt x="298477" y="647526"/>
                    <a:pt x="117350" y="704088"/>
                  </a:cubicBezTo>
                  <a:cubicBezTo>
                    <a:pt x="46831" y="705947"/>
                    <a:pt x="-11304" y="636445"/>
                    <a:pt x="0" y="586738"/>
                  </a:cubicBezTo>
                  <a:cubicBezTo>
                    <a:pt x="-30095" y="437510"/>
                    <a:pt x="29038" y="230064"/>
                    <a:pt x="0" y="11735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21512262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93A829FE-44C1-77A5-4DE1-0CC854BE05EA}"/>
              </a:ext>
            </a:extLst>
          </p:cNvPr>
          <p:cNvSpPr/>
          <p:nvPr/>
        </p:nvSpPr>
        <p:spPr>
          <a:xfrm>
            <a:off x="6144768" y="715752"/>
            <a:ext cx="2465070" cy="1005840"/>
          </a:xfrm>
          <a:custGeom>
            <a:avLst/>
            <a:gdLst>
              <a:gd name="connsiteX0" fmla="*/ 0 w 2465070"/>
              <a:gd name="connsiteY0" fmla="*/ 167643 h 1005840"/>
              <a:gd name="connsiteX1" fmla="*/ 167643 w 2465070"/>
              <a:gd name="connsiteY1" fmla="*/ 0 h 1005840"/>
              <a:gd name="connsiteX2" fmla="*/ 678791 w 2465070"/>
              <a:gd name="connsiteY2" fmla="*/ 0 h 1005840"/>
              <a:gd name="connsiteX3" fmla="*/ 1253833 w 2465070"/>
              <a:gd name="connsiteY3" fmla="*/ 0 h 1005840"/>
              <a:gd name="connsiteX4" fmla="*/ 1722385 w 2465070"/>
              <a:gd name="connsiteY4" fmla="*/ 0 h 1005840"/>
              <a:gd name="connsiteX5" fmla="*/ 2297427 w 2465070"/>
              <a:gd name="connsiteY5" fmla="*/ 0 h 1005840"/>
              <a:gd name="connsiteX6" fmla="*/ 2465070 w 2465070"/>
              <a:gd name="connsiteY6" fmla="*/ 167643 h 1005840"/>
              <a:gd name="connsiteX7" fmla="*/ 2465070 w 2465070"/>
              <a:gd name="connsiteY7" fmla="*/ 516331 h 1005840"/>
              <a:gd name="connsiteX8" fmla="*/ 2465070 w 2465070"/>
              <a:gd name="connsiteY8" fmla="*/ 838197 h 1005840"/>
              <a:gd name="connsiteX9" fmla="*/ 2297427 w 2465070"/>
              <a:gd name="connsiteY9" fmla="*/ 1005840 h 1005840"/>
              <a:gd name="connsiteX10" fmla="*/ 1764981 w 2465070"/>
              <a:gd name="connsiteY10" fmla="*/ 1005840 h 1005840"/>
              <a:gd name="connsiteX11" fmla="*/ 1189939 w 2465070"/>
              <a:gd name="connsiteY11" fmla="*/ 1005840 h 1005840"/>
              <a:gd name="connsiteX12" fmla="*/ 700089 w 2465070"/>
              <a:gd name="connsiteY12" fmla="*/ 1005840 h 1005840"/>
              <a:gd name="connsiteX13" fmla="*/ 167643 w 2465070"/>
              <a:gd name="connsiteY13" fmla="*/ 1005840 h 1005840"/>
              <a:gd name="connsiteX14" fmla="*/ 0 w 2465070"/>
              <a:gd name="connsiteY14" fmla="*/ 838197 h 1005840"/>
              <a:gd name="connsiteX15" fmla="*/ 0 w 2465070"/>
              <a:gd name="connsiteY15" fmla="*/ 516331 h 1005840"/>
              <a:gd name="connsiteX16" fmla="*/ 0 w 2465070"/>
              <a:gd name="connsiteY16" fmla="*/ 167643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5070" h="1005840" extrusionOk="0">
                <a:moveTo>
                  <a:pt x="0" y="167643"/>
                </a:moveTo>
                <a:cubicBezTo>
                  <a:pt x="-13972" y="57465"/>
                  <a:pt x="91152" y="-6062"/>
                  <a:pt x="167643" y="0"/>
                </a:cubicBezTo>
                <a:cubicBezTo>
                  <a:pt x="286056" y="-4596"/>
                  <a:pt x="522081" y="7486"/>
                  <a:pt x="678791" y="0"/>
                </a:cubicBezTo>
                <a:cubicBezTo>
                  <a:pt x="835501" y="-7486"/>
                  <a:pt x="1069523" y="61204"/>
                  <a:pt x="1253833" y="0"/>
                </a:cubicBezTo>
                <a:cubicBezTo>
                  <a:pt x="1438143" y="-61204"/>
                  <a:pt x="1492983" y="34415"/>
                  <a:pt x="1722385" y="0"/>
                </a:cubicBezTo>
                <a:cubicBezTo>
                  <a:pt x="1951787" y="-34415"/>
                  <a:pt x="2036050" y="40894"/>
                  <a:pt x="2297427" y="0"/>
                </a:cubicBezTo>
                <a:cubicBezTo>
                  <a:pt x="2368090" y="1676"/>
                  <a:pt x="2453918" y="70664"/>
                  <a:pt x="2465070" y="167643"/>
                </a:cubicBezTo>
                <a:cubicBezTo>
                  <a:pt x="2484699" y="242718"/>
                  <a:pt x="2428644" y="366768"/>
                  <a:pt x="2465070" y="516331"/>
                </a:cubicBezTo>
                <a:cubicBezTo>
                  <a:pt x="2501496" y="665894"/>
                  <a:pt x="2436393" y="721720"/>
                  <a:pt x="2465070" y="838197"/>
                </a:cubicBezTo>
                <a:cubicBezTo>
                  <a:pt x="2463484" y="929377"/>
                  <a:pt x="2380431" y="988359"/>
                  <a:pt x="2297427" y="1005840"/>
                </a:cubicBezTo>
                <a:cubicBezTo>
                  <a:pt x="2056321" y="1006917"/>
                  <a:pt x="1932386" y="1003071"/>
                  <a:pt x="1764981" y="1005840"/>
                </a:cubicBezTo>
                <a:cubicBezTo>
                  <a:pt x="1597576" y="1008609"/>
                  <a:pt x="1342175" y="973190"/>
                  <a:pt x="1189939" y="1005840"/>
                </a:cubicBezTo>
                <a:cubicBezTo>
                  <a:pt x="1037703" y="1038490"/>
                  <a:pt x="819648" y="951172"/>
                  <a:pt x="700089" y="1005840"/>
                </a:cubicBezTo>
                <a:cubicBezTo>
                  <a:pt x="580530" y="1060508"/>
                  <a:pt x="391589" y="1003550"/>
                  <a:pt x="167643" y="1005840"/>
                </a:cubicBezTo>
                <a:cubicBezTo>
                  <a:pt x="83213" y="979788"/>
                  <a:pt x="-11365" y="926730"/>
                  <a:pt x="0" y="838197"/>
                </a:cubicBezTo>
                <a:cubicBezTo>
                  <a:pt x="-30777" y="707935"/>
                  <a:pt x="28687" y="589566"/>
                  <a:pt x="0" y="516331"/>
                </a:cubicBezTo>
                <a:cubicBezTo>
                  <a:pt x="-28687" y="443096"/>
                  <a:pt x="6402" y="279777"/>
                  <a:pt x="0" y="167643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21512262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Μηδενική</a:t>
            </a:r>
            <a:r>
              <a:rPr lang="el-GR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ενεργειακή αλληλεπίδραση με το περιβάλλον!!</a:t>
            </a:r>
            <a:endParaRPr lang="en-US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95FA91D7-E348-6DE5-7129-861F8A0AAC5E}"/>
              </a:ext>
            </a:extLst>
          </p:cNvPr>
          <p:cNvGrpSpPr/>
          <p:nvPr/>
        </p:nvGrpSpPr>
        <p:grpSpPr>
          <a:xfrm>
            <a:off x="2306530" y="2770628"/>
            <a:ext cx="2857962" cy="1014758"/>
            <a:chOff x="1565157" y="2438323"/>
            <a:chExt cx="2913537" cy="870456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79FF4F63-4913-53ED-09E5-AAF7131A93BF}"/>
                </a:ext>
              </a:extLst>
            </p:cNvPr>
            <p:cNvSpPr/>
            <p:nvPr/>
          </p:nvSpPr>
          <p:spPr>
            <a:xfrm>
              <a:off x="2383189" y="2438323"/>
              <a:ext cx="2095505" cy="598955"/>
            </a:xfrm>
            <a:prstGeom prst="roundRect">
              <a:avLst>
                <a:gd name="adj" fmla="val 1000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E081DA2-EDE2-7603-4B0F-97258D728091}"/>
                    </a:ext>
                  </a:extLst>
                </p:cNvPr>
                <p:cNvSpPr txBox="1"/>
                <p:nvPr/>
              </p:nvSpPr>
              <p:spPr>
                <a:xfrm>
                  <a:off x="1565157" y="2917518"/>
                  <a:ext cx="898398" cy="3912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𝑠𝑦𝑠𝑡𝑒𝑚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E081DA2-EDE2-7603-4B0F-97258D7280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157" y="2917518"/>
                  <a:ext cx="898398" cy="391261"/>
                </a:xfrm>
                <a:prstGeom prst="rect">
                  <a:avLst/>
                </a:prstGeom>
                <a:blipFill>
                  <a:blip r:embed="rId3"/>
                  <a:stretch>
                    <a:fillRect r="-15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29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5600700" y="2280961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090987" y="3320014"/>
            <a:ext cx="2143125" cy="3232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419849" y="3320012"/>
            <a:ext cx="182880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Απομονωμένο</a:t>
            </a:r>
          </a:p>
        </p:txBody>
      </p:sp>
      <p:sp>
        <p:nvSpPr>
          <p:cNvPr id="11" name="Flowchart: Predefined Process 10"/>
          <p:cNvSpPr/>
          <p:nvPr/>
        </p:nvSpPr>
        <p:spPr>
          <a:xfrm>
            <a:off x="828674" y="5086349"/>
            <a:ext cx="1647825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Ενέργειας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</a:p>
        </p:txBody>
      </p:sp>
      <p:sp>
        <p:nvSpPr>
          <p:cNvPr id="13" name="Flowchart: Predefined Process 12"/>
          <p:cNvSpPr/>
          <p:nvPr/>
        </p:nvSpPr>
        <p:spPr>
          <a:xfrm>
            <a:off x="6138863" y="5086348"/>
            <a:ext cx="2390773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Μηχανικής Ενέργειας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6" idx="0"/>
          </p:cNvCxnSpPr>
          <p:nvPr/>
        </p:nvCxnSpPr>
        <p:spPr>
          <a:xfrm rot="16200000" flipH="1">
            <a:off x="5192634" y="1172806"/>
            <a:ext cx="361397" cy="185491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9" idx="0"/>
          </p:cNvCxnSpPr>
          <p:nvPr/>
        </p:nvCxnSpPr>
        <p:spPr>
          <a:xfrm rot="5400000">
            <a:off x="5419450" y="2438676"/>
            <a:ext cx="624438" cy="113823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10" idx="0"/>
          </p:cNvCxnSpPr>
          <p:nvPr/>
        </p:nvCxnSpPr>
        <p:spPr>
          <a:xfrm rot="16200000" flipH="1">
            <a:off x="6505300" y="2491063"/>
            <a:ext cx="624436" cy="103346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2"/>
            <a:endCxn id="11" idx="1"/>
          </p:cNvCxnSpPr>
          <p:nvPr/>
        </p:nvCxnSpPr>
        <p:spPr>
          <a:xfrm rot="5400000">
            <a:off x="2062162" y="2409824"/>
            <a:ext cx="1866900" cy="4333876"/>
          </a:xfrm>
          <a:prstGeom prst="bentConnector4">
            <a:avLst>
              <a:gd name="adj1" fmla="val 29929"/>
              <a:gd name="adj2" fmla="val 10527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4" idx="2"/>
            <a:endCxn id="13" idx="0"/>
          </p:cNvCxnSpPr>
          <p:nvPr/>
        </p:nvCxnSpPr>
        <p:spPr>
          <a:xfrm rot="16200000" flipH="1">
            <a:off x="7024410" y="4776508"/>
            <a:ext cx="619678" cy="1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0" idx="3"/>
            <a:endCxn id="11" idx="2"/>
          </p:cNvCxnSpPr>
          <p:nvPr/>
        </p:nvCxnSpPr>
        <p:spPr>
          <a:xfrm flipH="1">
            <a:off x="1652587" y="3481662"/>
            <a:ext cx="6596062" cy="2452412"/>
          </a:xfrm>
          <a:prstGeom prst="bentConnector4">
            <a:avLst>
              <a:gd name="adj1" fmla="val -5632"/>
              <a:gd name="adj2" fmla="val 10932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6165055" y="3896276"/>
            <a:ext cx="2338387" cy="5703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Μόνο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συντηρητικές δυνάμεις</a:t>
            </a:r>
          </a:p>
        </p:txBody>
      </p:sp>
      <p:cxnSp>
        <p:nvCxnSpPr>
          <p:cNvPr id="57" name="Straight Arrow Connector 56"/>
          <p:cNvCxnSpPr>
            <a:stCxn id="10" idx="2"/>
            <a:endCxn id="54" idx="0"/>
          </p:cNvCxnSpPr>
          <p:nvPr/>
        </p:nvCxnSpPr>
        <p:spPr>
          <a:xfrm>
            <a:off x="7334249" y="3643311"/>
            <a:ext cx="0" cy="252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70747" y="6183520"/>
                <a:ext cx="1036181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47" y="6183520"/>
                <a:ext cx="1036181" cy="298928"/>
              </a:xfrm>
              <a:prstGeom prst="rect">
                <a:avLst/>
              </a:prstGeom>
              <a:blipFill rotWithShape="0">
                <a:blip r:embed="rId3"/>
                <a:stretch>
                  <a:fillRect l="-5294" r="-4706" b="-20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0561" y="3839685"/>
                <a:ext cx="150207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61" y="3839685"/>
                <a:ext cx="1502078" cy="298928"/>
              </a:xfrm>
              <a:prstGeom prst="rect">
                <a:avLst/>
              </a:prstGeom>
              <a:blipFill rotWithShape="0">
                <a:blip r:embed="rId4"/>
                <a:stretch>
                  <a:fillRect l="-3659" r="-1220" b="-20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571" r="-401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</a:p>
        </p:txBody>
      </p:sp>
    </p:spTree>
    <p:extLst>
      <p:ext uri="{BB962C8B-B14F-4D97-AF65-F5344CB8AC3E}">
        <p14:creationId xmlns:p14="http://schemas.microsoft.com/office/powerpoint/2010/main" val="1530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54" grpId="0" animBg="1"/>
      <p:bldP spid="75" grpId="0"/>
      <p:bldP spid="76" grpId="0"/>
      <p:bldP spid="77" grpId="0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</a:p>
        </p:txBody>
      </p:sp>
      <p:sp>
        <p:nvSpPr>
          <p:cNvPr id="11" name="Flowchart: Predefined Process 10"/>
          <p:cNvSpPr/>
          <p:nvPr/>
        </p:nvSpPr>
        <p:spPr>
          <a:xfrm>
            <a:off x="837818" y="5086349"/>
            <a:ext cx="1647825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Ενέργειας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</a:p>
        </p:txBody>
      </p:sp>
      <p:sp>
        <p:nvSpPr>
          <p:cNvPr id="13" name="Flowchart: Predefined Process 12"/>
          <p:cNvSpPr/>
          <p:nvPr/>
        </p:nvSpPr>
        <p:spPr>
          <a:xfrm>
            <a:off x="6138863" y="5086348"/>
            <a:ext cx="2390773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Μηχανικής Ενέργειας</a:t>
            </a:r>
          </a:p>
        </p:txBody>
      </p:sp>
      <p:cxnSp>
        <p:nvCxnSpPr>
          <p:cNvPr id="15" name="Elbow Connector 14"/>
          <p:cNvCxnSpPr>
            <a:cxnSpLocks/>
            <a:stCxn id="4" idx="2"/>
            <a:endCxn id="22" idx="0"/>
          </p:cNvCxnSpPr>
          <p:nvPr/>
        </p:nvCxnSpPr>
        <p:spPr>
          <a:xfrm rot="5400000">
            <a:off x="3313513" y="1208757"/>
            <a:ext cx="421557" cy="184317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cxnSpLocks/>
            <a:stCxn id="4" idx="2"/>
            <a:endCxn id="26" idx="0"/>
          </p:cNvCxnSpPr>
          <p:nvPr/>
        </p:nvCxnSpPr>
        <p:spPr>
          <a:xfrm rot="16200000" flipH="1">
            <a:off x="5225865" y="1139575"/>
            <a:ext cx="419234" cy="197921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425088" y="2660343"/>
            <a:ext cx="5241" cy="509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</p:cNvCxnSpPr>
          <p:nvPr/>
        </p:nvCxnSpPr>
        <p:spPr>
          <a:xfrm rot="10800000" flipV="1">
            <a:off x="1443752" y="2958816"/>
            <a:ext cx="1158954" cy="31961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22" idx="2"/>
            <a:endCxn id="25" idx="0"/>
          </p:cNvCxnSpPr>
          <p:nvPr/>
        </p:nvCxnSpPr>
        <p:spPr>
          <a:xfrm rot="16200000" flipH="1">
            <a:off x="3058114" y="2209011"/>
            <a:ext cx="605660" cy="151647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cxnSpLocks/>
            <a:stCxn id="54" idx="2"/>
            <a:endCxn id="13" idx="0"/>
          </p:cNvCxnSpPr>
          <p:nvPr/>
        </p:nvCxnSpPr>
        <p:spPr>
          <a:xfrm rot="16200000" flipH="1">
            <a:off x="6547667" y="4299765"/>
            <a:ext cx="664004" cy="909162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cxnSpLocks/>
            <a:stCxn id="37" idx="3"/>
            <a:endCxn id="11" idx="2"/>
          </p:cNvCxnSpPr>
          <p:nvPr/>
        </p:nvCxnSpPr>
        <p:spPr>
          <a:xfrm flipH="1">
            <a:off x="1661731" y="3395197"/>
            <a:ext cx="5463444" cy="2538877"/>
          </a:xfrm>
          <a:prstGeom prst="bentConnector4">
            <a:avLst>
              <a:gd name="adj1" fmla="val -27281"/>
              <a:gd name="adj2" fmla="val 109004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5255894" y="3851950"/>
            <a:ext cx="2338387" cy="5703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Μόνο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συντηρητικές δυνάμεις</a:t>
            </a:r>
          </a:p>
        </p:txBody>
      </p:sp>
      <p:cxnSp>
        <p:nvCxnSpPr>
          <p:cNvPr id="57" name="Straight Arrow Connector 56"/>
          <p:cNvCxnSpPr>
            <a:cxnSpLocks/>
            <a:endCxn id="54" idx="0"/>
          </p:cNvCxnSpPr>
          <p:nvPr/>
        </p:nvCxnSpPr>
        <p:spPr>
          <a:xfrm>
            <a:off x="6425088" y="3598985"/>
            <a:ext cx="0" cy="252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70747" y="6183520"/>
                <a:ext cx="1036181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47" y="6183520"/>
                <a:ext cx="1036181" cy="298928"/>
              </a:xfrm>
              <a:prstGeom prst="rect">
                <a:avLst/>
              </a:prstGeom>
              <a:blipFill>
                <a:blip r:embed="rId3"/>
                <a:stretch>
                  <a:fillRect l="-5294" r="-4706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64315" y="4488567"/>
                <a:ext cx="1366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15" y="4488567"/>
                <a:ext cx="1366015" cy="276999"/>
              </a:xfrm>
              <a:prstGeom prst="rect">
                <a:avLst/>
              </a:prstGeom>
              <a:blipFill>
                <a:blip r:embed="rId4"/>
                <a:stretch>
                  <a:fillRect l="-3556" r="-355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</a:p>
        </p:txBody>
      </p:sp>
      <p:sp>
        <p:nvSpPr>
          <p:cNvPr id="22" name="Flowchart: Alternate Process 7">
            <a:extLst>
              <a:ext uri="{FF2B5EF4-FFF2-40B4-BE49-F238E27FC236}">
                <a16:creationId xmlns:a16="http://schemas.microsoft.com/office/drawing/2014/main" id="{9D7A4683-E497-7849-741F-C056646E370F}"/>
              </a:ext>
            </a:extLst>
          </p:cNvPr>
          <p:cNvSpPr/>
          <p:nvPr/>
        </p:nvSpPr>
        <p:spPr>
          <a:xfrm>
            <a:off x="1526381" y="2341121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24" name="Flowchart: Alternate Process 4">
            <a:extLst>
              <a:ext uri="{FF2B5EF4-FFF2-40B4-BE49-F238E27FC236}">
                <a16:creationId xmlns:a16="http://schemas.microsoft.com/office/drawing/2014/main" id="{E3568B7B-B314-5FB6-3154-6235B04D7885}"/>
              </a:ext>
            </a:extLst>
          </p:cNvPr>
          <p:cNvSpPr/>
          <p:nvPr/>
        </p:nvSpPr>
        <p:spPr>
          <a:xfrm>
            <a:off x="662462" y="3295259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</a:p>
        </p:txBody>
      </p:sp>
      <p:sp>
        <p:nvSpPr>
          <p:cNvPr id="25" name="Flowchart: Alternate Process 5">
            <a:extLst>
              <a:ext uri="{FF2B5EF4-FFF2-40B4-BE49-F238E27FC236}">
                <a16:creationId xmlns:a16="http://schemas.microsoft.com/office/drawing/2014/main" id="{7E151193-A1BE-2F0E-0EEC-38970F93C3ED}"/>
              </a:ext>
            </a:extLst>
          </p:cNvPr>
          <p:cNvSpPr/>
          <p:nvPr/>
        </p:nvSpPr>
        <p:spPr>
          <a:xfrm>
            <a:off x="3419095" y="3270080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</a:p>
        </p:txBody>
      </p:sp>
      <p:sp>
        <p:nvSpPr>
          <p:cNvPr id="26" name="Flowchart: Alternate Process 9">
            <a:extLst>
              <a:ext uri="{FF2B5EF4-FFF2-40B4-BE49-F238E27FC236}">
                <a16:creationId xmlns:a16="http://schemas.microsoft.com/office/drawing/2014/main" id="{0136C842-58A4-2948-1084-12C1462380DF}"/>
              </a:ext>
            </a:extLst>
          </p:cNvPr>
          <p:cNvSpPr/>
          <p:nvPr/>
        </p:nvSpPr>
        <p:spPr>
          <a:xfrm>
            <a:off x="5510688" y="2338798"/>
            <a:ext cx="182880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Απομονωμένο</a:t>
            </a:r>
          </a:p>
        </p:txBody>
      </p:sp>
      <p:sp>
        <p:nvSpPr>
          <p:cNvPr id="37" name="Flowchart: Alternate Process 5">
            <a:extLst>
              <a:ext uri="{FF2B5EF4-FFF2-40B4-BE49-F238E27FC236}">
                <a16:creationId xmlns:a16="http://schemas.microsoft.com/office/drawing/2014/main" id="{38BB36CF-A160-B84C-9AA6-F02BABAEB197}"/>
              </a:ext>
            </a:extLst>
          </p:cNvPr>
          <p:cNvSpPr/>
          <p:nvPr/>
        </p:nvSpPr>
        <p:spPr>
          <a:xfrm>
            <a:off x="5725000" y="3187889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</a:p>
        </p:txBody>
      </p:sp>
      <p:cxnSp>
        <p:nvCxnSpPr>
          <p:cNvPr id="66" name="Elbow Connector 30">
            <a:extLst>
              <a:ext uri="{FF2B5EF4-FFF2-40B4-BE49-F238E27FC236}">
                <a16:creationId xmlns:a16="http://schemas.microsoft.com/office/drawing/2014/main" id="{DC855C39-3643-5C93-8203-CD133EE15679}"/>
              </a:ext>
            </a:extLst>
          </p:cNvPr>
          <p:cNvCxnSpPr>
            <a:cxnSpLocks/>
            <a:stCxn id="25" idx="2"/>
            <a:endCxn id="11" idx="0"/>
          </p:cNvCxnSpPr>
          <p:nvPr/>
        </p:nvCxnSpPr>
        <p:spPr>
          <a:xfrm rot="5400000">
            <a:off x="2189630" y="3156796"/>
            <a:ext cx="1401654" cy="245745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2D3354F-ECF2-47B4-D419-AB48706081AE}"/>
                  </a:ext>
                </a:extLst>
              </p:cNvPr>
              <p:cNvSpPr txBox="1"/>
              <p:nvPr/>
            </p:nvSpPr>
            <p:spPr>
              <a:xfrm>
                <a:off x="2590821" y="4056644"/>
                <a:ext cx="150207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2D3354F-ECF2-47B4-D419-AB487060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21" y="4056644"/>
                <a:ext cx="1502078" cy="298928"/>
              </a:xfrm>
              <a:prstGeom prst="rect">
                <a:avLst/>
              </a:prstGeom>
              <a:blipFill>
                <a:blip r:embed="rId5"/>
                <a:stretch>
                  <a:fillRect l="-3252" r="-1220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28">
            <a:extLst>
              <a:ext uri="{FF2B5EF4-FFF2-40B4-BE49-F238E27FC236}">
                <a16:creationId xmlns:a16="http://schemas.microsoft.com/office/drawing/2014/main" id="{5B2960E6-19F6-1BA3-EAF8-29F52950031E}"/>
              </a:ext>
            </a:extLst>
          </p:cNvPr>
          <p:cNvCxnSpPr>
            <a:cxnSpLocks/>
            <a:stCxn id="24" idx="2"/>
            <a:endCxn id="12" idx="0"/>
          </p:cNvCxnSpPr>
          <p:nvPr/>
        </p:nvCxnSpPr>
        <p:spPr>
          <a:xfrm rot="16200000" flipH="1">
            <a:off x="2181406" y="2971979"/>
            <a:ext cx="1376476" cy="2852264"/>
          </a:xfrm>
          <a:prstGeom prst="bentConnector3">
            <a:avLst>
              <a:gd name="adj1" fmla="val 69265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809FCCA-2261-03DE-8A0B-7CEB86ED3830}"/>
                  </a:ext>
                </a:extLst>
              </p:cNvPr>
              <p:cNvSpPr txBox="1"/>
              <p:nvPr/>
            </p:nvSpPr>
            <p:spPr>
              <a:xfrm>
                <a:off x="2855118" y="4754345"/>
                <a:ext cx="125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809FCCA-2261-03DE-8A0B-7CEB86ED3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18" y="4754345"/>
                <a:ext cx="1255152" cy="276999"/>
              </a:xfrm>
              <a:prstGeom prst="rect">
                <a:avLst/>
              </a:prstGeom>
              <a:blipFill>
                <a:blip r:embed="rId6"/>
                <a:stretch>
                  <a:fillRect l="-3883" r="-97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9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75" grpId="0"/>
      <p:bldP spid="79" grpId="0"/>
      <p:bldP spid="22" grpId="0" animBg="1"/>
      <p:bldP spid="24" grpId="0" animBg="1"/>
      <p:bldP spid="25" grpId="0" animBg="1"/>
      <p:bldP spid="26" grpId="0" animBg="1"/>
      <p:bldP spid="37" grpId="0" animBg="1"/>
      <p:bldP spid="67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425590"/>
            <a:ext cx="7796050" cy="498536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Προσέξτε!!</a:t>
            </a:r>
          </a:p>
          <a:p>
            <a:endParaRPr lang="el-GR" dirty="0"/>
          </a:p>
          <a:p>
            <a:r>
              <a:rPr lang="el-GR" dirty="0" smtClean="0"/>
              <a:t>Παρ’ όλο που το προηγούμενο </a:t>
            </a:r>
            <a:r>
              <a:rPr lang="en-BS" dirty="0" smtClean="0"/>
              <a:t>slide </a:t>
            </a:r>
            <a:r>
              <a:rPr lang="el-GR" dirty="0" smtClean="0"/>
              <a:t>εμφανίζει τα διάφορα ενεργειακά θεωρήματα ως διαφορετικά μεταξύ τους, στην πραγματικότητα όλα είναι «παιδιά» της Αρχής Διατήρησης της Ενέργειας (Α.Δ.Ε)!</a:t>
            </a:r>
          </a:p>
          <a:p>
            <a:endParaRPr lang="el-GR" dirty="0"/>
          </a:p>
          <a:p>
            <a:r>
              <a:rPr lang="el-GR" dirty="0" smtClean="0"/>
              <a:t>Η Α.Δ.Ε είναι </a:t>
            </a:r>
            <a:r>
              <a:rPr lang="el-GR" b="1" dirty="0" smtClean="0"/>
              <a:t>καθολικό</a:t>
            </a:r>
            <a:r>
              <a:rPr lang="el-GR" dirty="0" smtClean="0"/>
              <a:t> ενεργειακό θεώρημα, ισχύει από το μικρόκοσμο (άτομα) μέχρι το μακρόκοσμο (πλανητικά συστήματα)</a:t>
            </a:r>
          </a:p>
          <a:p>
            <a:endParaRPr lang="el-GR" dirty="0" smtClean="0"/>
          </a:p>
          <a:p>
            <a:r>
              <a:rPr lang="el-GR" dirty="0" smtClean="0"/>
              <a:t>Το Θ.Μ.Κ.Ε-Ε και η Α.Δ.Μ.Ε είναι «</a:t>
            </a:r>
            <a:r>
              <a:rPr lang="el-GR" b="1" dirty="0" smtClean="0"/>
              <a:t>υποπεριπτώσεις»</a:t>
            </a:r>
            <a:r>
              <a:rPr lang="el-GR" dirty="0" smtClean="0"/>
              <a:t> της Α.Δ.Ε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3"/>
                <a:ext cx="5357651" cy="5137297"/>
              </a:xfrm>
            </p:spPr>
            <p:txBody>
              <a:bodyPr/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dirty="0"/>
                  <a:t>Μπάλα μάζας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αφήνεται από ύψος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dirty="0"/>
                  <a:t>.</a:t>
                </a:r>
              </a:p>
              <a:p>
                <a:pPr lvl="2"/>
                <a:r>
                  <a:rPr lang="el-GR" dirty="0"/>
                  <a:t>Α) Βρείτε την ταχύτητα της μπάλας σε ύψος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  <a:r>
                  <a:rPr lang="el-GR" dirty="0"/>
                  <a:t> </a:t>
                </a:r>
                <a:r>
                  <a:rPr lang="el-GR" b="1" dirty="0"/>
                  <a:t>Το σύστημα θα είναι η μπάλα και η Γη</a:t>
                </a:r>
                <a:r>
                  <a:rPr lang="el-GR" dirty="0"/>
                  <a:t>.</a:t>
                </a:r>
                <a:endParaRPr lang="en-US" dirty="0"/>
              </a:p>
              <a:p>
                <a:pPr lvl="2"/>
                <a:r>
                  <a:rPr lang="en-US" dirty="0"/>
                  <a:t>B) </a:t>
                </a:r>
                <a:r>
                  <a:rPr lang="el-GR" dirty="0"/>
                  <a:t>Υπολογίστε ξανά το Α) ερώτημα θεωρώντας ως </a:t>
                </a:r>
                <a:r>
                  <a:rPr lang="el-GR" b="1" dirty="0"/>
                  <a:t>σύστημα την </a:t>
                </a:r>
                <a:r>
                  <a:rPr lang="el-GR" b="1" dirty="0" smtClean="0"/>
                  <a:t>μπάλα</a:t>
                </a:r>
                <a:r>
                  <a:rPr lang="en-US" b="1" dirty="0" smtClean="0"/>
                  <a:t>, </a:t>
                </a:r>
                <a:r>
                  <a:rPr lang="el-GR" b="1" dirty="0" smtClean="0"/>
                  <a:t>δηλ. θεωρήστε ότι η Γη ανήκει στο περιβάλλον του συστήματος!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3"/>
                <a:ext cx="5357651" cy="5137297"/>
              </a:xfrm>
              <a:blipFill>
                <a:blip r:embed="rId2"/>
                <a:stretch>
                  <a:fillRect t="-949" r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72360" y="4841400"/>
              <a:ext cx="4463640" cy="1251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680" y="4833120"/>
                <a:ext cx="4477680" cy="12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6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 – </a:t>
                </a:r>
                <a:r>
                  <a:rPr lang="el-GR" b="1" u="sng" dirty="0"/>
                  <a:t>Λύση:</a:t>
                </a:r>
              </a:p>
              <a:p>
                <a:pPr lvl="1"/>
                <a:r>
                  <a:rPr lang="el-GR" sz="1800" dirty="0"/>
                  <a:t>Μπάλα μάζας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αφήνεται από ύψος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sz="1800" dirty="0"/>
                  <a:t>.</a:t>
                </a:r>
              </a:p>
              <a:p>
                <a:pPr lvl="2"/>
                <a:r>
                  <a:rPr lang="el-GR" sz="1600" dirty="0"/>
                  <a:t>Α) Βρείτε την ταχύτητα της μπάλας σε ύψος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.</a:t>
                </a:r>
                <a:r>
                  <a:rPr lang="el-GR" sz="1600" dirty="0"/>
                  <a:t> Το σύστημα θα είναι η μπάλα και η Γη.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  <a:blipFill rotWithShape="0">
                <a:blip r:embed="rId2"/>
                <a:stretch>
                  <a:fillRect t="-1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2400" y="1564200"/>
              <a:ext cx="7033680" cy="475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800" y="1559520"/>
                <a:ext cx="7046280" cy="47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195400" y="1935720"/>
              <a:ext cx="426240" cy="79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8920" y="1927080"/>
                <a:ext cx="442440" cy="8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3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 – </a:t>
                </a:r>
                <a:r>
                  <a:rPr lang="el-GR" b="1" u="sng" dirty="0"/>
                  <a:t>Λύση:</a:t>
                </a:r>
              </a:p>
              <a:p>
                <a:pPr lvl="1"/>
                <a:r>
                  <a:rPr lang="el-GR" sz="1800" dirty="0"/>
                  <a:t>Μπάλα μάζας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αφήνεται από ύψος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sz="1800" dirty="0"/>
                  <a:t>.</a:t>
                </a:r>
              </a:p>
              <a:p>
                <a:pPr lvl="2"/>
                <a:r>
                  <a:rPr lang="el-GR" sz="1600" dirty="0"/>
                  <a:t>Α) Βρείτε την ταχύτητα της μπάλας σε ύψος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.</a:t>
                </a:r>
                <a:r>
                  <a:rPr lang="el-GR" sz="1600" dirty="0"/>
                  <a:t> Το σύστημα θα είναι η μπάλα και η Γη.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  <a:blipFill rotWithShape="0">
                <a:blip r:embed="rId2"/>
                <a:stretch>
                  <a:fillRect t="-1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7640" y="1699560"/>
              <a:ext cx="8113680" cy="4976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320" y="1690920"/>
                <a:ext cx="8129160" cy="49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020040" y="5581080"/>
              <a:ext cx="2737440" cy="479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5000" y="5574240"/>
                <a:ext cx="2752920" cy="4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9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56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800" dirty="0"/>
                  <a:t>Μπάλα μάζας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αφήνεται από ύψος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sz="1800" dirty="0"/>
                  <a:t>.</a:t>
                </a:r>
              </a:p>
              <a:p>
                <a:pPr lvl="2"/>
                <a:r>
                  <a:rPr lang="en-US" sz="1600" dirty="0"/>
                  <a:t>B) </a:t>
                </a:r>
                <a:r>
                  <a:rPr lang="el-GR" sz="1600" dirty="0"/>
                  <a:t>Υπολογίστε ξανά το Α) ερώτημα θεωρώντας ως σύστημα την μπάλα.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  <a:blipFill rotWithShape="0">
                <a:blip r:embed="rId2"/>
                <a:stretch>
                  <a:fillRect t="-1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0400" y="699480"/>
              <a:ext cx="8182800" cy="5792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360" y="692640"/>
                <a:ext cx="8199000" cy="58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073560" y="6297840"/>
              <a:ext cx="1185120" cy="204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6360" y="6290280"/>
                <a:ext cx="1205640" cy="2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8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3"/>
          <a:stretch/>
        </p:blipFill>
        <p:spPr>
          <a:xfrm>
            <a:off x="5715000" y="1524000"/>
            <a:ext cx="2957962" cy="1877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976650" cy="510525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</a:t>
                </a:r>
                <a:r>
                  <a:rPr lang="el-GR" b="1" dirty="0"/>
                  <a:t>:</a:t>
                </a:r>
              </a:p>
              <a:p>
                <a:pPr lvl="1"/>
                <a:r>
                  <a:rPr lang="el-GR" dirty="0"/>
                  <a:t>Ένα σώμα μάζας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dirty="0"/>
                  <a:t>.</a:t>
                </a:r>
                <a:r>
                  <a:rPr lang="en-US" dirty="0"/>
                  <a:t> </a:t>
                </a:r>
                <a:r>
                  <a:rPr lang="el-GR" dirty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976650" cy="5105250"/>
              </a:xfrm>
              <a:blipFill>
                <a:blip r:embed="rId3"/>
                <a:stretch>
                  <a:fillRect t="-956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38600" y="790560"/>
              <a:ext cx="2225160" cy="639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4640" y="781560"/>
                <a:ext cx="2238120" cy="6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600" dirty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kg </a:t>
                </a:r>
                <a:r>
                  <a:rPr lang="el-GR" sz="1600" dirty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m, </a:t>
                </a:r>
                <a:r>
                  <a:rPr lang="el-GR" sz="1400" dirty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8240" y="673920"/>
              <a:ext cx="8197200" cy="574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240" y="664920"/>
                <a:ext cx="8211600" cy="57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5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600" dirty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kg </a:t>
                </a:r>
                <a:r>
                  <a:rPr lang="el-GR" sz="1600" dirty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m, </a:t>
                </a:r>
                <a:r>
                  <a:rPr lang="el-GR" sz="1400" dirty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orizontal Scroll 5"/>
          <p:cNvSpPr/>
          <p:nvPr/>
        </p:nvSpPr>
        <p:spPr>
          <a:xfrm>
            <a:off x="4480560" y="5721791"/>
            <a:ext cx="4127751" cy="755690"/>
          </a:xfrm>
          <a:prstGeom prst="horizontalScroll">
            <a:avLst>
              <a:gd name="adj" fmla="val 1010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prstClr val="black"/>
                </a:solidFill>
                <a:latin typeface="Calibri" panose="020F0502020204030204"/>
              </a:rPr>
              <a:t>Δείτε </a:t>
            </a: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την επόμενη </a:t>
            </a:r>
            <a:r>
              <a:rPr lang="el-GR" sz="1600" dirty="0">
                <a:solidFill>
                  <a:prstClr val="black"/>
                </a:solidFill>
                <a:latin typeface="Calibri" panose="020F0502020204030204"/>
              </a:rPr>
              <a:t>λύση αν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θεωρήσουμε ως σύστημα το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{σώμα, οριζόντια επιφάνεια}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4600" y="693360"/>
              <a:ext cx="8117640" cy="5684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80" y="688680"/>
                <a:ext cx="8135280" cy="56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6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600" dirty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kg </a:t>
                </a:r>
                <a:r>
                  <a:rPr lang="el-GR" sz="1600" dirty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m, </a:t>
                </a:r>
                <a:r>
                  <a:rPr lang="el-GR" sz="1400" dirty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59080" y="737640"/>
              <a:ext cx="8058960" cy="5445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600" y="730440"/>
                <a:ext cx="8075160" cy="54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9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600" dirty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kg </a:t>
                </a:r>
                <a:r>
                  <a:rPr lang="el-GR" sz="1600" dirty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m, </a:t>
                </a:r>
                <a:r>
                  <a:rPr lang="el-GR" sz="1400" dirty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3720" y="3287520"/>
              <a:ext cx="7933680" cy="3104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80" y="3280680"/>
                <a:ext cx="7947360" cy="31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498720" y="714600"/>
              <a:ext cx="2102400" cy="2106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5480" y="708480"/>
                <a:ext cx="2114640" cy="21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6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600" dirty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kg </a:t>
                </a:r>
                <a:r>
                  <a:rPr lang="el-GR" sz="1600" dirty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m, </a:t>
                </a:r>
                <a:r>
                  <a:rPr lang="el-GR" sz="1400" dirty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7880" y="739080"/>
              <a:ext cx="7853400" cy="564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600" y="731880"/>
                <a:ext cx="7873920" cy="56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00680" y="3979080"/>
              <a:ext cx="2343600" cy="552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0240" y="3970080"/>
                <a:ext cx="236052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6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641455" y="1633814"/>
            <a:ext cx="3779520" cy="3301406"/>
            <a:chOff x="4643120" y="1290914"/>
            <a:chExt cx="3779520" cy="33014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14"/>
            <a:stretch/>
          </p:blipFill>
          <p:spPr>
            <a:xfrm rot="19269992">
              <a:off x="4643120" y="1290914"/>
              <a:ext cx="3603830" cy="237319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992932" y="2802728"/>
                  <a:ext cx="530908" cy="5926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932" y="2802728"/>
                  <a:ext cx="530908" cy="5926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rc 8"/>
            <p:cNvSpPr/>
            <p:nvPr/>
          </p:nvSpPr>
          <p:spPr>
            <a:xfrm>
              <a:off x="6011790" y="2802728"/>
              <a:ext cx="1135872" cy="1789592"/>
            </a:xfrm>
            <a:prstGeom prst="arc">
              <a:avLst>
                <a:gd name="adj1" fmla="val 16200000"/>
                <a:gd name="adj2" fmla="val 2133148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 rot="19206545">
                  <a:off x="6525170" y="3271204"/>
                  <a:ext cx="440248" cy="409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B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B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B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B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B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06545">
                  <a:off x="6525170" y="3271204"/>
                  <a:ext cx="440248" cy="409664"/>
                </a:xfrm>
                <a:prstGeom prst="rect">
                  <a:avLst/>
                </a:prstGeom>
                <a:blipFill>
                  <a:blip r:embed="rId4"/>
                  <a:stretch>
                    <a:fillRect t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5892800" y="2895600"/>
              <a:ext cx="20320" cy="10668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441303" y="2895600"/>
              <a:ext cx="448567" cy="34544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63223" y="3653940"/>
              <a:ext cx="2859417" cy="260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 rot="19206545">
                  <a:off x="5142287" y="2778997"/>
                  <a:ext cx="295959" cy="3438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B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B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BS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BS" sz="1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B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06545">
                  <a:off x="5142287" y="2778997"/>
                  <a:ext cx="295959" cy="343812"/>
                </a:xfrm>
                <a:prstGeom prst="rect">
                  <a:avLst/>
                </a:prstGeom>
                <a:blipFill>
                  <a:blip r:embed="rId5"/>
                  <a:stretch>
                    <a:fillRect t="-1333" r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93830" y="3760710"/>
                  <a:ext cx="202338" cy="3844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B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B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B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B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B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830" y="3760710"/>
                  <a:ext cx="202338" cy="384464"/>
                </a:xfrm>
                <a:prstGeom prst="rect">
                  <a:avLst/>
                </a:prstGeom>
                <a:blipFill>
                  <a:blip r:embed="rId6"/>
                  <a:stretch>
                    <a:fillRect t="-7937" r="-424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06210" cy="529336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Τι θα άλλαζε στο παράδειγμα αν</a:t>
                </a:r>
                <a:br>
                  <a:rPr lang="el-GR" b="1" dirty="0" smtClean="0"/>
                </a:br>
                <a:r>
                  <a:rPr lang="el-GR" b="1" dirty="0" smtClean="0"/>
                  <a:t>το επίπεδο ήταν κεκλιμένο?</a:t>
                </a:r>
                <a:endParaRPr lang="en-BS" b="1" dirty="0" smtClean="0"/>
              </a:p>
              <a:p>
                <a:endParaRPr lang="en-BS" b="1" dirty="0"/>
              </a:p>
              <a:p>
                <a:r>
                  <a:rPr lang="el-GR" dirty="0" smtClean="0"/>
                  <a:t>Δείτε το διπλανό σχήμα</a:t>
                </a:r>
                <a:endParaRPr lang="en-BS" dirty="0" smtClean="0"/>
              </a:p>
              <a:p>
                <a:endParaRPr lang="el-GR" sz="2000" b="1" dirty="0" smtClean="0"/>
              </a:p>
              <a:p>
                <a:pPr marL="68578" indent="0">
                  <a:buNone/>
                </a:pPr>
                <a:endParaRPr lang="en-BS" sz="2000" b="1" dirty="0" smtClean="0"/>
              </a:p>
              <a:p>
                <a:endParaRPr lang="en-BS" sz="1200" b="1" dirty="0"/>
              </a:p>
              <a:p>
                <a:endParaRPr lang="en-BS" sz="2000" b="1" dirty="0"/>
              </a:p>
              <a:p>
                <a:r>
                  <a:rPr lang="el-GR" dirty="0" smtClean="0"/>
                  <a:t>Η δύναμη του </a:t>
                </a:r>
                <a:r>
                  <a:rPr lang="el-GR" b="1" dirty="0" smtClean="0"/>
                  <a:t>βάρους</a:t>
                </a:r>
                <a:r>
                  <a:rPr lang="el-GR" dirty="0" smtClean="0"/>
                  <a:t> παράγει έργο στο σώμα!</a:t>
                </a:r>
              </a:p>
              <a:p>
                <a:pPr lvl="1"/>
                <a:r>
                  <a:rPr lang="el-GR" dirty="0" smtClean="0"/>
                  <a:t>...και συγκεκριμένα η </a:t>
                </a:r>
                <a:r>
                  <a:rPr lang="en-BS" b="1" dirty="0" smtClean="0"/>
                  <a:t>x-</a:t>
                </a:r>
                <a:r>
                  <a:rPr lang="el-GR" b="1" dirty="0" smtClean="0"/>
                  <a:t>συνιστώσα του βάρους</a:t>
                </a:r>
              </a:p>
              <a:p>
                <a:pPr lvl="1"/>
                <a:r>
                  <a:rPr lang="el-GR" b="1" dirty="0" smtClean="0"/>
                  <a:t>...η </a:t>
                </a:r>
                <a:r>
                  <a:rPr lang="en-BS" b="1" dirty="0" smtClean="0"/>
                  <a:t>y-</a:t>
                </a:r>
                <a:r>
                  <a:rPr lang="el-GR" b="1" dirty="0" smtClean="0"/>
                  <a:t>συνιστώσα του </a:t>
                </a:r>
                <a:r>
                  <a:rPr lang="el-GR" dirty="0" smtClean="0"/>
                  <a:t>θα είναι </a:t>
                </a:r>
                <a:r>
                  <a:rPr lang="el-GR" b="1" dirty="0" smtClean="0"/>
                  <a:t>κάθετη στη μετατόπιση </a:t>
                </a:r>
                <a:r>
                  <a:rPr lang="el-GR" dirty="0" smtClean="0"/>
                  <a:t>και το έργο της θα είναι</a:t>
                </a:r>
                <a:r>
                  <a:rPr lang="el-GR" b="1" dirty="0" smtClean="0"/>
                  <a:t> μηδέν</a:t>
                </a:r>
              </a:p>
              <a:p>
                <a:r>
                  <a:rPr lang="el-GR" dirty="0" smtClean="0"/>
                  <a:t>Το σύστημα αξόνων θα στηθεί με τον </a:t>
                </a:r>
                <a14:m>
                  <m:oMath xmlns:m="http://schemas.openxmlformats.org/officeDocument/2006/math">
                    <m:r>
                      <a:rPr lang="en-B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B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S" dirty="0" smtClean="0"/>
                  <a:t> || </a:t>
                </a:r>
                <a:r>
                  <a:rPr lang="el-GR" dirty="0" smtClean="0"/>
                  <a:t>κεκλιμένο</a:t>
                </a:r>
              </a:p>
              <a:p>
                <a:endParaRPr lang="el-GR" sz="600" b="1" dirty="0"/>
              </a:p>
              <a:p>
                <a:pPr marL="68578" indent="0">
                  <a:buNone/>
                </a:pPr>
                <a:endParaRPr lang="en-BS" b="1" dirty="0" smtClean="0"/>
              </a:p>
              <a:p>
                <a:endParaRPr lang="el-GR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06210" cy="5293360"/>
              </a:xfrm>
              <a:blipFill>
                <a:blip r:embed="rId7"/>
                <a:stretch>
                  <a:fillRect t="-922" r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3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8130" cy="529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Τι θα άλλαζε «ενεργειακά»?</a:t>
                </a:r>
                <a:endParaRPr lang="en-BS" b="1" dirty="0" smtClean="0"/>
              </a:p>
              <a:p>
                <a:endParaRPr lang="en-BS" sz="300" b="1" dirty="0"/>
              </a:p>
              <a:p>
                <a:endParaRPr lang="el-GR" sz="100" b="1" dirty="0"/>
              </a:p>
              <a:p>
                <a:r>
                  <a:rPr lang="el-GR" b="1" dirty="0"/>
                  <a:t>Για το σύστημα {σώμα}, </a:t>
                </a:r>
                <a:r>
                  <a:rPr lang="el-GR" b="1" dirty="0">
                    <a:solidFill>
                      <a:srgbClr val="7030A0"/>
                    </a:solidFill>
                  </a:rPr>
                  <a:t>μονομελές</a:t>
                </a:r>
                <a:r>
                  <a:rPr lang="el-GR" b="1" dirty="0"/>
                  <a:t> </a:t>
                </a:r>
                <a:r>
                  <a:rPr lang="el-GR" b="1" dirty="0" smtClean="0"/>
                  <a:t>και </a:t>
                </a:r>
                <a:r>
                  <a:rPr lang="el-GR" b="1" dirty="0">
                    <a:solidFill>
                      <a:srgbClr val="00B050"/>
                    </a:solidFill>
                  </a:rPr>
                  <a:t>μη απομονωμένο</a:t>
                </a:r>
                <a:r>
                  <a:rPr lang="el-GR" b="1" dirty="0"/>
                  <a:t>, θα είχαμε 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BS" b="1" i="1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sSub>
                            <m:sSubPr>
                              <m:ctrlPr>
                                <a:rPr lang="en-B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B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S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BS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B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B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B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l-GR" b="1" dirty="0" smtClean="0"/>
              </a:p>
              <a:p>
                <a:r>
                  <a:rPr lang="el-GR" b="1" dirty="0" smtClean="0"/>
                  <a:t>Για το σύστημα {σώμα, Γη},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πολυμελές</a:t>
                </a:r>
                <a:r>
                  <a:rPr lang="el-GR" b="1" dirty="0" smtClean="0"/>
                  <a:t> και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μη απομονωμένο</a:t>
                </a:r>
                <a:r>
                  <a:rPr lang="en-BS" b="1" dirty="0"/>
                  <a:t>:</a:t>
                </a:r>
                <a:endParaRPr lang="el-GR" b="1" dirty="0"/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B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BS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B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S" b="1" i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BS" b="1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B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B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B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sSub>
                            <m:sSubPr>
                              <m:ctrlPr>
                                <a:rPr lang="en-B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B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b="1" dirty="0" smtClean="0"/>
              </a:p>
              <a:p>
                <a:r>
                  <a:rPr lang="el-GR" b="1" dirty="0"/>
                  <a:t>Για το σύστημα {σώμα, κεκλιμένο}, </a:t>
                </a:r>
                <a:r>
                  <a:rPr lang="el-GR" b="1" dirty="0">
                    <a:solidFill>
                      <a:srgbClr val="FF0000"/>
                    </a:solidFill>
                  </a:rPr>
                  <a:t>πολυμελές</a:t>
                </a:r>
                <a:r>
                  <a:rPr lang="el-GR" b="1" dirty="0"/>
                  <a:t> και </a:t>
                </a:r>
                <a:r>
                  <a:rPr lang="el-GR" b="1" dirty="0">
                    <a:solidFill>
                      <a:srgbClr val="00B050"/>
                    </a:solidFill>
                  </a:rPr>
                  <a:t>μη απομονωμένο</a:t>
                </a:r>
                <a:r>
                  <a:rPr lang="en-BS" b="1" dirty="0"/>
                  <a:t>:</a:t>
                </a:r>
                <a:endParaRPr lang="el-GR" b="1" dirty="0"/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𝒕𝒉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sSub>
                            <m:sSubPr>
                              <m:ctrlPr>
                                <a:rPr lang="en-B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B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S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BS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B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BS" b="1" dirty="0" smtClean="0"/>
              </a:p>
              <a:p>
                <a:r>
                  <a:rPr lang="el-GR" b="1" dirty="0" smtClean="0"/>
                  <a:t>Για το σύστημα {σώμα, κεκλιμένο, Γη},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πολυμελές</a:t>
                </a:r>
                <a:r>
                  <a:rPr lang="el-GR" b="1" dirty="0" smtClean="0"/>
                  <a:t> και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μη απομονωμένο</a:t>
                </a:r>
                <a:r>
                  <a:rPr lang="en-BS" b="1" dirty="0" smtClean="0"/>
                  <a:t>:</a:t>
                </a:r>
                <a:endParaRPr lang="el-GR" b="1" dirty="0" smtClean="0"/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en-BS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  <m:r>
                        <a:rPr lang="en-B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S" b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𝒕𝒉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B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B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en-BS" b="1" dirty="0" smtClean="0"/>
              </a:p>
              <a:p>
                <a:endParaRPr lang="el-GR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8130" cy="5293360"/>
              </a:xfrm>
              <a:blipFill>
                <a:blip r:embed="rId2"/>
                <a:stretch>
                  <a:fillRect t="-1613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5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Γνωρίζουμε ότι </a:t>
                </a:r>
                <a:r>
                  <a:rPr lang="el-GR" b="1" dirty="0"/>
                  <a:t>έργο == μεταφορά ενέργειας</a:t>
                </a:r>
              </a:p>
              <a:p>
                <a:pPr lvl="1"/>
                <a:r>
                  <a:rPr lang="el-GR" u="sng" dirty="0"/>
                  <a:t>Ερώτημα</a:t>
                </a:r>
                <a:r>
                  <a:rPr lang="el-GR" dirty="0"/>
                  <a:t>: Πόσο </a:t>
                </a:r>
                <a:r>
                  <a:rPr lang="el-GR" b="1" dirty="0"/>
                  <a:t>γρήγορα</a:t>
                </a:r>
                <a:r>
                  <a:rPr lang="el-GR" dirty="0"/>
                  <a:t> μεταφέρεται η ενέργεια?</a:t>
                </a:r>
              </a:p>
              <a:p>
                <a:pPr lvl="2"/>
                <a:r>
                  <a:rPr lang="el-GR" dirty="0"/>
                  <a:t>Αν θέλετε να αγοράσετε έναν κινητήρα για να κινεί ένα ασανσέρ μάζας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1500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kg</a:t>
                </a:r>
                <a:r>
                  <a:rPr lang="el-GR" dirty="0"/>
                  <a:t> για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l-GR" dirty="0"/>
                  <a:t> ορόφους</a:t>
                </a:r>
                <a:r>
                  <a:rPr lang="en-US" dirty="0"/>
                  <a:t>, </a:t>
                </a:r>
                <a:r>
                  <a:rPr lang="el-GR" dirty="0"/>
                  <a:t>έχει μεγάλη σημασία αν ο κινητήρας το κάνει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30 </m:t>
                    </m:r>
                  </m:oMath>
                </a14:m>
                <a:r>
                  <a:rPr lang="en-US" dirty="0"/>
                  <a:t>s </a:t>
                </a:r>
                <a:r>
                  <a:rPr lang="el-GR" dirty="0"/>
                  <a:t>ή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min!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</a:p>
              <a:p>
                <a:endParaRPr lang="en-US" sz="1050" dirty="0">
                  <a:sym typeface="Wingdings" panose="05000000000000000000" pitchFamily="2" charset="2"/>
                </a:endParaRPr>
              </a:p>
              <a:p>
                <a:endParaRPr lang="el-GR" sz="1000" dirty="0">
                  <a:sym typeface="Wingdings" panose="05000000000000000000" pitchFamily="2" charset="2"/>
                </a:endParaRPr>
              </a:p>
              <a:p>
                <a:r>
                  <a:rPr lang="el-GR" dirty="0">
                    <a:sym typeface="Wingdings" panose="05000000000000000000" pitchFamily="2" charset="2"/>
                  </a:rPr>
                  <a:t>Το «</a:t>
                </a:r>
                <a:r>
                  <a:rPr lang="el-GR" b="1" dirty="0">
                    <a:sym typeface="Wingdings" panose="05000000000000000000" pitchFamily="2" charset="2"/>
                  </a:rPr>
                  <a:t>πόσο γρήγορα</a:t>
                </a:r>
                <a:r>
                  <a:rPr lang="el-GR" dirty="0">
                    <a:sym typeface="Wingdings" panose="05000000000000000000" pitchFamily="2" charset="2"/>
                  </a:rPr>
                  <a:t>» υποδηλώνει ένα </a:t>
                </a:r>
                <a:r>
                  <a:rPr lang="el-GR" b="1" dirty="0">
                    <a:sym typeface="Wingdings" panose="05000000000000000000" pitchFamily="2" charset="2"/>
                  </a:rPr>
                  <a:t>ρυθμό</a:t>
                </a: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sym typeface="Wingdings" panose="05000000000000000000" pitchFamily="2" charset="2"/>
                  </a:rPr>
                  <a:t>μεταβολής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Μεταβολή ενέργειας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σε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r>
                  <a:rPr lang="el-GR" sz="600" i="1" dirty="0">
                    <a:latin typeface="Cambria Math" panose="02040503050406030204" pitchFamily="18" charset="0"/>
                  </a:rPr>
                  <a:t>       </a:t>
                </a:r>
                <a:r>
                  <a:rPr lang="el-GR" sz="2400" b="1" dirty="0"/>
                  <a:t>μέση ισχύς</a:t>
                </a:r>
                <a:r>
                  <a:rPr lang="el-GR" sz="600" i="1" dirty="0">
                    <a:latin typeface="Cambria Math" panose="02040503050406030204" pitchFamily="18" charset="0"/>
                  </a:rPr>
                  <a:t/>
                </a:r>
                <a:br>
                  <a:rPr lang="el-GR" sz="600" i="1" dirty="0">
                    <a:latin typeface="Cambria Math" panose="02040503050406030204" pitchFamily="18" charset="0"/>
                  </a:rPr>
                </a:br>
                <a:r>
                  <a:rPr lang="el-GR" sz="600" i="1" dirty="0">
                    <a:latin typeface="Cambria Math" panose="02040503050406030204" pitchFamily="18" charset="0"/>
                  </a:rPr>
                  <a:t/>
                </a:r>
                <a:br>
                  <a:rPr lang="el-GR" sz="600" i="1" dirty="0">
                    <a:latin typeface="Cambria Math" panose="02040503050406030204" pitchFamily="18" charset="0"/>
                  </a:rPr>
                </a:br>
                <a:endParaRPr lang="el-GR" sz="6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68580" indent="0">
                  <a:buNone/>
                </a:pPr>
                <a:endParaRPr lang="en-US" sz="800" dirty="0"/>
              </a:p>
              <a:p>
                <a:r>
                  <a:rPr lang="el-GR" dirty="0"/>
                  <a:t>Μονάδα μέτρησης: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5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της Ενέργειας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3" y="4717301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Η μετατροπή της δυναμικής ενέργειας σε κινητική κατά την ολίσθηση ενός παιχνιδιού σε μια πλατφόρμα. Μπορούμε να αναλύσουμε τέτοιες καταστάσεις με τις τεχνικές που θα δούμε σε αυτή τη διάλεξη.</a:t>
            </a: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4" y="1517710"/>
            <a:ext cx="4266121" cy="319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Εναλλακτικά</a:t>
                </a:r>
                <a:r>
                  <a:rPr lang="en-US" dirty="0"/>
                  <a:t>, </a:t>
                </a:r>
                <a:r>
                  <a:rPr lang="el-GR" dirty="0"/>
                  <a:t>η ισχύς μπορεί να ιδωθεί ως ο </a:t>
                </a:r>
                <a:r>
                  <a:rPr lang="el-GR" b="1" dirty="0"/>
                  <a:t>ρυθμός παραγωγής έργου</a:t>
                </a:r>
              </a:p>
              <a:p>
                <a:endParaRPr lang="el-GR" b="1" dirty="0"/>
              </a:p>
              <a:p>
                <a:r>
                  <a:rPr lang="el-GR" b="1" dirty="0"/>
                  <a:t>Μέση ισχύς σε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1" i="1" dirty="0">
                    <a:latin typeface="Cambria Math" panose="02040503050406030204" pitchFamily="18" charset="0"/>
                  </a:rPr>
                  <a:t/>
                </a:r>
                <a:br>
                  <a:rPr lang="el-GR" b="1" i="1" dirty="0">
                    <a:latin typeface="Cambria Math" panose="02040503050406030204" pitchFamily="18" charset="0"/>
                  </a:rPr>
                </a:br>
                <a:r>
                  <a:rPr lang="en-US" b="1" i="1" dirty="0">
                    <a:latin typeface="Cambria Math" panose="02040503050406030204" pitchFamily="18" charset="0"/>
                  </a:rPr>
                  <a:t/>
                </a:r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l-GR" i="1" dirty="0">
                  <a:latin typeface="Cambria Math" panose="02040503050406030204" pitchFamily="18" charset="0"/>
                </a:endParaRPr>
              </a:p>
              <a:p>
                <a:endParaRPr lang="el-GR" b="1" dirty="0"/>
              </a:p>
              <a:p>
                <a:r>
                  <a:rPr lang="el-GR" b="1" dirty="0"/>
                  <a:t>Στιγμιαία ισχύς (για έργο σταθερής δύναμης)</a:t>
                </a:r>
                <a:br>
                  <a:rPr lang="el-GR" b="1" dirty="0"/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endParaRPr lang="el-GR" b="1" dirty="0"/>
              </a:p>
              <a:p>
                <a:endParaRPr lang="el-GR" dirty="0"/>
              </a:p>
              <a:p>
                <a:endParaRPr lang="en-US" sz="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6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4058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της Ενέργειας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3" y="4717301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Η μετατροπή της δυναμικής ενέργειας σε κινητική κατά την ολίσθηση ενός παιχνιδιού σε μια πλατφόρμα. Μπορούμε να αναλύσουμε τέτοιες καταστάσεις με τις τεχνικές που θα δούμε σε αυτή τη διάλεξη.</a:t>
            </a: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4" y="1517710"/>
            <a:ext cx="4266121" cy="319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41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0648" y="2693455"/>
            <a:ext cx="8071804" cy="3846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5600700" y="2280961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419849" y="3320012"/>
            <a:ext cx="182880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Απομονωμένο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</a:p>
        </p:txBody>
      </p:sp>
      <p:sp>
        <p:nvSpPr>
          <p:cNvPr id="13" name="Flowchart: Predefined Process 12"/>
          <p:cNvSpPr/>
          <p:nvPr/>
        </p:nvSpPr>
        <p:spPr>
          <a:xfrm>
            <a:off x="6138863" y="5086348"/>
            <a:ext cx="2390773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Μηχανικής Ενέργειας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6" idx="0"/>
          </p:cNvCxnSpPr>
          <p:nvPr/>
        </p:nvCxnSpPr>
        <p:spPr>
          <a:xfrm rot="16200000" flipH="1">
            <a:off x="5192634" y="1172806"/>
            <a:ext cx="361397" cy="185491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10" idx="0"/>
          </p:cNvCxnSpPr>
          <p:nvPr/>
        </p:nvCxnSpPr>
        <p:spPr>
          <a:xfrm rot="16200000" flipH="1">
            <a:off x="6505300" y="2491063"/>
            <a:ext cx="624436" cy="103346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4" idx="2"/>
            <a:endCxn id="13" idx="0"/>
          </p:cNvCxnSpPr>
          <p:nvPr/>
        </p:nvCxnSpPr>
        <p:spPr>
          <a:xfrm rot="16200000" flipH="1">
            <a:off x="7024410" y="4776508"/>
            <a:ext cx="619678" cy="1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6165055" y="3896276"/>
            <a:ext cx="2338387" cy="5703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Μόνο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συντηρητικές δυνάμεις</a:t>
            </a:r>
          </a:p>
        </p:txBody>
      </p:sp>
      <p:cxnSp>
        <p:nvCxnSpPr>
          <p:cNvPr id="57" name="Straight Arrow Connector 56"/>
          <p:cNvCxnSpPr>
            <a:stCxn id="10" idx="2"/>
            <a:endCxn id="54" idx="0"/>
          </p:cNvCxnSpPr>
          <p:nvPr/>
        </p:nvCxnSpPr>
        <p:spPr>
          <a:xfrm>
            <a:off x="7334249" y="3643311"/>
            <a:ext cx="0" cy="252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571" r="-401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</a:p>
        </p:txBody>
      </p:sp>
      <p:pic>
        <p:nvPicPr>
          <p:cNvPr id="11" name="Picture 10" descr="&lt;strong&gt;question-mark&lt;/strong&gt;-1019820_1280 - My Edmonds New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31495"/>
          <a:stretch/>
        </p:blipFill>
        <p:spPr>
          <a:xfrm>
            <a:off x="593758" y="3896276"/>
            <a:ext cx="1261512" cy="2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599"/>
            <a:ext cx="7891299" cy="517207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Γνωρίσαμε δυο ενεργειακά θεωρήματα</a:t>
            </a:r>
          </a:p>
          <a:p>
            <a:pPr lvl="1"/>
            <a:r>
              <a:rPr lang="el-GR" dirty="0"/>
              <a:t>ΘΜΚΕΕ</a:t>
            </a:r>
          </a:p>
          <a:p>
            <a:pPr lvl="1"/>
            <a:r>
              <a:rPr lang="el-GR" dirty="0"/>
              <a:t>ΑΔΜΕ</a:t>
            </a:r>
          </a:p>
          <a:p>
            <a:pPr lvl="1"/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Υπάρχει άλλο?</a:t>
            </a:r>
          </a:p>
          <a:p>
            <a:pPr lvl="1"/>
            <a:endParaRPr lang="el-GR" dirty="0"/>
          </a:p>
          <a:p>
            <a:r>
              <a:rPr lang="el-GR" dirty="0"/>
              <a:t>Διαφορετικές υποθέσεις για καθένα από αυτά</a:t>
            </a:r>
          </a:p>
          <a:p>
            <a:endParaRPr lang="el-GR" dirty="0"/>
          </a:p>
          <a:p>
            <a:r>
              <a:rPr lang="el-GR" dirty="0"/>
              <a:t>Οι υποθέσεις σχετίζονταν με το </a:t>
            </a:r>
            <a:r>
              <a:rPr lang="el-GR" b="1" dirty="0">
                <a:solidFill>
                  <a:srgbClr val="FF0000"/>
                </a:solidFill>
              </a:rPr>
              <a:t>σύστημα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και τις </a:t>
            </a:r>
            <a:r>
              <a:rPr lang="el-GR" b="1" dirty="0">
                <a:solidFill>
                  <a:srgbClr val="7030A0"/>
                </a:solidFill>
              </a:rPr>
              <a:t>δυνάμεις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/>
              <a:t>που παράγουν έργο στο σύστημα</a:t>
            </a:r>
          </a:p>
          <a:p>
            <a:pPr lvl="1"/>
            <a:r>
              <a:rPr lang="el-GR" dirty="0"/>
              <a:t>Εσωτερικές ή εξωτερικές</a:t>
            </a:r>
          </a:p>
          <a:p>
            <a:pPr lvl="1"/>
            <a:r>
              <a:rPr lang="el-GR" dirty="0"/>
              <a:t>Συντηρητικές ή μη</a:t>
            </a:r>
          </a:p>
          <a:p>
            <a:pPr lvl="1"/>
            <a:endParaRPr lang="el-GR" dirty="0"/>
          </a:p>
          <a:p>
            <a:r>
              <a:rPr lang="el-GR" dirty="0"/>
              <a:t>Ας κάνουμε μια τελευταία, </a:t>
            </a:r>
            <a:r>
              <a:rPr lang="el-GR" b="1" u="sng" dirty="0">
                <a:solidFill>
                  <a:srgbClr val="FF0000"/>
                </a:solidFill>
              </a:rPr>
              <a:t>ομαδική θεώρηση </a:t>
            </a:r>
            <a:r>
              <a:rPr lang="el-GR" dirty="0"/>
              <a:t>σε αυτά</a:t>
            </a:r>
          </a:p>
        </p:txBody>
      </p:sp>
    </p:spTree>
    <p:extLst>
      <p:ext uri="{BB962C8B-B14F-4D97-AF65-F5344CB8AC3E}">
        <p14:creationId xmlns:p14="http://schemas.microsoft.com/office/powerpoint/2010/main" val="1679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7951205" cy="5105400"/>
          </a:xfrm>
        </p:spPr>
        <p:txBody>
          <a:bodyPr>
            <a:normAutofit/>
          </a:bodyPr>
          <a:lstStyle/>
          <a:p>
            <a:r>
              <a:rPr lang="el-GR" b="1" dirty="0"/>
              <a:t>Μη απομονωμένα συστήματα</a:t>
            </a:r>
          </a:p>
          <a:p>
            <a:pPr lvl="1"/>
            <a:r>
              <a:rPr lang="el-GR" dirty="0"/>
              <a:t>Σύστημα βρίσκεται σε «επικοινωνία» με το περιβάλλον του μέσω μεταφοράς ενέργειας</a:t>
            </a:r>
          </a:p>
          <a:p>
            <a:pPr lvl="2"/>
            <a:r>
              <a:rPr lang="el-GR" dirty="0"/>
              <a:t>Υπάρχει ενεργειακό «πάρε-δώσε» με το περιβάλλον</a:t>
            </a:r>
          </a:p>
          <a:p>
            <a:pPr lvl="1"/>
            <a:endParaRPr lang="el-GR" sz="1600" dirty="0"/>
          </a:p>
          <a:p>
            <a:pPr lvl="1"/>
            <a:r>
              <a:rPr lang="el-GR" b="1" dirty="0"/>
              <a:t>Θεώρημα Μεταβολής Κινητικής Ενέργειας – Έργου</a:t>
            </a:r>
          </a:p>
          <a:p>
            <a:pPr lvl="2"/>
            <a:r>
              <a:rPr lang="el-GR" b="1" dirty="0"/>
              <a:t>Εξωτερική</a:t>
            </a:r>
            <a:r>
              <a:rPr lang="el-GR" dirty="0"/>
              <a:t> δύναμη αλλάζει </a:t>
            </a:r>
            <a:r>
              <a:rPr lang="el-GR" b="1" dirty="0"/>
              <a:t>μέσω έργου </a:t>
            </a:r>
            <a:r>
              <a:rPr lang="el-GR" dirty="0"/>
              <a:t>την κινητική ενέργεια ενός </a:t>
            </a:r>
            <a:r>
              <a:rPr lang="el-GR" b="1" dirty="0"/>
              <a:t>μονομελούς</a:t>
            </a:r>
            <a:r>
              <a:rPr lang="el-GR" dirty="0"/>
              <a:t> συστήματος ({σώματος})</a:t>
            </a:r>
          </a:p>
          <a:p>
            <a:pPr lvl="1"/>
            <a:endParaRPr lang="el-GR" sz="1600" dirty="0"/>
          </a:p>
          <a:p>
            <a:pPr lvl="1"/>
            <a:r>
              <a:rPr lang="el-GR" dirty="0"/>
              <a:t>Έχουμε δει μόνο το </a:t>
            </a:r>
            <a:r>
              <a:rPr lang="el-GR" b="1" dirty="0"/>
              <a:t>έργο</a:t>
            </a:r>
            <a:r>
              <a:rPr lang="el-GR" dirty="0"/>
              <a:t> ως μέσο μεταφοράς ενέργειας σε ένα σύστημα</a:t>
            </a:r>
          </a:p>
          <a:p>
            <a:pPr lvl="1"/>
            <a:endParaRPr lang="el-GR" sz="1600" dirty="0"/>
          </a:p>
          <a:p>
            <a:pPr lvl="1"/>
            <a:r>
              <a:rPr lang="el-GR" dirty="0"/>
              <a:t>Υπάρχουν κι άλλοι τρόποι…</a:t>
            </a:r>
            <a:r>
              <a:rPr lang="en-US" dirty="0"/>
              <a:t> (</a:t>
            </a:r>
            <a:r>
              <a:rPr lang="el-GR" dirty="0"/>
              <a:t>ακολουθεί μικρή παρένθεση)</a:t>
            </a:r>
          </a:p>
        </p:txBody>
      </p:sp>
    </p:spTree>
    <p:extLst>
      <p:ext uri="{BB962C8B-B14F-4D97-AF65-F5344CB8AC3E}">
        <p14:creationId xmlns:p14="http://schemas.microsoft.com/office/powerpoint/2010/main" val="4138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48" y="1458865"/>
            <a:ext cx="6775946" cy="4951266"/>
          </a:xfrm>
        </p:spPr>
      </p:pic>
    </p:spTree>
    <p:extLst>
      <p:ext uri="{BB962C8B-B14F-4D97-AF65-F5344CB8AC3E}">
        <p14:creationId xmlns:p14="http://schemas.microsoft.com/office/powerpoint/2010/main" val="39293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981201"/>
            <a:ext cx="8145532" cy="358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33315" y="3312017"/>
            <a:ext cx="23810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Κινητική Ενέργεια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Δυναμική Ενέργεια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Θερμική Ενέργεια</a:t>
            </a:r>
          </a:p>
        </p:txBody>
      </p:sp>
      <p:sp>
        <p:nvSpPr>
          <p:cNvPr id="5" name="Rectangle 4"/>
          <p:cNvSpPr/>
          <p:nvPr/>
        </p:nvSpPr>
        <p:spPr>
          <a:xfrm>
            <a:off x="738351" y="1405225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απομονωμένα συστήματα</a:t>
            </a:r>
          </a:p>
        </p:txBody>
      </p:sp>
      <p:sp>
        <p:nvSpPr>
          <p:cNvPr id="6" name="Oval 5"/>
          <p:cNvSpPr/>
          <p:nvPr/>
        </p:nvSpPr>
        <p:spPr>
          <a:xfrm>
            <a:off x="3609975" y="1866890"/>
            <a:ext cx="1371600" cy="15240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1330" y="5887119"/>
            <a:ext cx="3009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7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(κλείνει η παρένθεση)</a:t>
            </a:r>
          </a:p>
        </p:txBody>
      </p:sp>
    </p:spTree>
    <p:extLst>
      <p:ext uri="{BB962C8B-B14F-4D97-AF65-F5344CB8AC3E}">
        <p14:creationId xmlns:p14="http://schemas.microsoft.com/office/powerpoint/2010/main" val="15382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3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1159</Words>
  <Application>Microsoft Office PowerPoint</Application>
  <PresentationFormat>On-screen Show (4:3)</PresentationFormat>
  <Paragraphs>247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Cambria</vt:lpstr>
      <vt:lpstr>Cambria Math</vt:lpstr>
      <vt:lpstr>Wingdings</vt:lpstr>
      <vt:lpstr>Wingdings 2</vt:lpstr>
      <vt:lpstr>Theme1</vt:lpstr>
      <vt:lpstr>3_Theme1</vt:lpstr>
      <vt:lpstr>PowerPoint Presentation</vt:lpstr>
      <vt:lpstr>Reminder…</vt:lpstr>
      <vt:lpstr>Φυσική για Μηχανικούς</vt:lpstr>
      <vt:lpstr>Φυσική για Μηχανικούς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Kafentzis Georgios</dc:creator>
  <cp:lastModifiedBy>Anna Sfakianaki</cp:lastModifiedBy>
  <cp:revision>164</cp:revision>
  <dcterms:created xsi:type="dcterms:W3CDTF">2020-10-26T12:46:22Z</dcterms:created>
  <dcterms:modified xsi:type="dcterms:W3CDTF">2023-11-08T11:22:37Z</dcterms:modified>
</cp:coreProperties>
</file>